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3" r:id="rId4"/>
    <p:sldMasterId id="2147483744" r:id="rId5"/>
    <p:sldMasterId id="2147483745"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y="5143500" cx="9144000"/>
  <p:notesSz cx="6858000" cy="9144000"/>
  <p:embeddedFontLst>
    <p:embeddedFont>
      <p:font typeface="Lato"/>
      <p:regular r:id="rId36"/>
      <p:bold r:id="rId37"/>
      <p:italic r:id="rId38"/>
      <p:boldItalic r:id="rId39"/>
    </p:embeddedFont>
    <p:embeddedFont>
      <p:font typeface="Lato Light"/>
      <p:regular r:id="rId40"/>
      <p:bold r:id="rId41"/>
      <p:italic r:id="rId42"/>
      <p:boldItalic r:id="rId43"/>
    </p:embeddedFont>
    <p:embeddedFont>
      <p:font typeface="Tahoma"/>
      <p:regular r:id="rId44"/>
      <p:bold r:id="rId45"/>
    </p:embeddedFont>
    <p:embeddedFont>
      <p:font typeface="Lato Black"/>
      <p:bold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08">
          <p15:clr>
            <a:srgbClr val="A4A3A4"/>
          </p15:clr>
        </p15:guide>
        <p15:guide id="2" pos="324">
          <p15:clr>
            <a:srgbClr val="9AA0A6"/>
          </p15:clr>
        </p15:guide>
        <p15:guide id="3" orient="horz" pos="794">
          <p15:clr>
            <a:srgbClr val="9AA0A6"/>
          </p15:clr>
        </p15:guide>
        <p15:guide id="4" orient="horz" pos="209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08"/>
        <p:guide pos="324"/>
        <p:guide pos="794" orient="horz"/>
        <p:guide pos="209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Light-regular.fntdata"/><Relationship Id="rId20" Type="http://schemas.openxmlformats.org/officeDocument/2006/relationships/slide" Target="slides/slide13.xml"/><Relationship Id="rId42" Type="http://schemas.openxmlformats.org/officeDocument/2006/relationships/font" Target="fonts/LatoLight-italic.fntdata"/><Relationship Id="rId41" Type="http://schemas.openxmlformats.org/officeDocument/2006/relationships/font" Target="fonts/LatoLight-bold.fntdata"/><Relationship Id="rId22" Type="http://schemas.openxmlformats.org/officeDocument/2006/relationships/slide" Target="slides/slide15.xml"/><Relationship Id="rId44" Type="http://schemas.openxmlformats.org/officeDocument/2006/relationships/font" Target="fonts/Tahoma-regular.fntdata"/><Relationship Id="rId21" Type="http://schemas.openxmlformats.org/officeDocument/2006/relationships/slide" Target="slides/slide14.xml"/><Relationship Id="rId43" Type="http://schemas.openxmlformats.org/officeDocument/2006/relationships/font" Target="fonts/LatoLight-boldItalic.fntdata"/><Relationship Id="rId24" Type="http://schemas.openxmlformats.org/officeDocument/2006/relationships/slide" Target="slides/slide17.xml"/><Relationship Id="rId46" Type="http://schemas.openxmlformats.org/officeDocument/2006/relationships/font" Target="fonts/LatoBlack-bold.fntdata"/><Relationship Id="rId23" Type="http://schemas.openxmlformats.org/officeDocument/2006/relationships/slide" Target="slides/slide16.xml"/><Relationship Id="rId45" Type="http://schemas.openxmlformats.org/officeDocument/2006/relationships/font" Target="fonts/Tahoma-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47" Type="http://schemas.openxmlformats.org/officeDocument/2006/relationships/font" Target="fonts/LatoBlack-boldItalic.fntdata"/><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font" Target="fonts/Lato-bold.fntdata"/><Relationship Id="rId14" Type="http://schemas.openxmlformats.org/officeDocument/2006/relationships/slide" Target="slides/slide7.xml"/><Relationship Id="rId36" Type="http://schemas.openxmlformats.org/officeDocument/2006/relationships/font" Target="fonts/Lato-regular.fntdata"/><Relationship Id="rId17" Type="http://schemas.openxmlformats.org/officeDocument/2006/relationships/slide" Target="slides/slide10.xml"/><Relationship Id="rId39" Type="http://schemas.openxmlformats.org/officeDocument/2006/relationships/font" Target="fonts/Lato-boldItalic.fntdata"/><Relationship Id="rId16" Type="http://schemas.openxmlformats.org/officeDocument/2006/relationships/slide" Target="slides/slide9.xml"/><Relationship Id="rId38" Type="http://schemas.openxmlformats.org/officeDocument/2006/relationships/font" Target="fonts/Lat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e85115c8d8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e85115c8d8_0_5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e85115c8d8_0_3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2" name="Google Shape;732;ge85115c8d8_0_3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457200" lvl="0" marL="0" marR="0" rtl="0" algn="l">
              <a:lnSpc>
                <a:spcPct val="100000"/>
              </a:lnSpc>
              <a:spcBef>
                <a:spcPts val="0"/>
              </a:spcBef>
              <a:spcAft>
                <a:spcPts val="0"/>
              </a:spcAft>
              <a:buNone/>
            </a:pPr>
            <a:r>
              <a:rPr b="1" lang="en">
                <a:latin typeface="Lato"/>
                <a:ea typeface="Lato"/>
                <a:cs typeface="Lato"/>
                <a:sym typeface="Lato"/>
              </a:rPr>
              <a:t>A strong Ecosystem</a:t>
            </a:r>
            <a:endParaRPr/>
          </a:p>
          <a:p>
            <a:pPr indent="-298450" lvl="1" marL="914400" marR="0" rtl="0" algn="l">
              <a:lnSpc>
                <a:spcPct val="100000"/>
              </a:lnSpc>
              <a:spcBef>
                <a:spcPts val="0"/>
              </a:spcBef>
              <a:spcAft>
                <a:spcPts val="0"/>
              </a:spcAft>
              <a:buSzPts val="1100"/>
              <a:buFont typeface="Lato"/>
              <a:buChar char="○"/>
            </a:pPr>
            <a:r>
              <a:rPr b="0" lang="en" sz="1100">
                <a:latin typeface="Lato"/>
                <a:ea typeface="Lato"/>
                <a:cs typeface="Lato"/>
                <a:sym typeface="Lato"/>
              </a:rPr>
              <a:t>Backed by a </a:t>
            </a:r>
            <a:r>
              <a:rPr lang="en">
                <a:latin typeface="Lato"/>
                <a:ea typeface="Lato"/>
                <a:cs typeface="Lato"/>
                <a:sym typeface="Lato"/>
              </a:rPr>
              <a:t>p</a:t>
            </a:r>
            <a:r>
              <a:rPr b="0" lang="en" sz="1100">
                <a:latin typeface="Lato"/>
                <a:ea typeface="Lato"/>
                <a:cs typeface="Lato"/>
                <a:sym typeface="Lato"/>
              </a:rPr>
              <a:t>rofessional and </a:t>
            </a:r>
            <a:r>
              <a:rPr lang="en">
                <a:latin typeface="Lato"/>
                <a:ea typeface="Lato"/>
                <a:cs typeface="Lato"/>
                <a:sym typeface="Lato"/>
              </a:rPr>
              <a:t>h</a:t>
            </a:r>
            <a:r>
              <a:rPr b="0" lang="en" sz="1100">
                <a:latin typeface="Lato"/>
                <a:ea typeface="Lato"/>
                <a:cs typeface="Lato"/>
                <a:sym typeface="Lato"/>
              </a:rPr>
              <a:t>ighly skilled commercial company </a:t>
            </a:r>
            <a:endParaRPr/>
          </a:p>
          <a:p>
            <a:pPr indent="-298450" lvl="1" marL="914400" rtl="0" algn="l">
              <a:lnSpc>
                <a:spcPct val="100000"/>
              </a:lnSpc>
              <a:spcBef>
                <a:spcPts val="0"/>
              </a:spcBef>
              <a:spcAft>
                <a:spcPts val="0"/>
              </a:spcAft>
              <a:buSzPts val="1100"/>
              <a:buChar char="○"/>
            </a:pPr>
            <a:r>
              <a:rPr b="0" lang="en" sz="1100">
                <a:latin typeface="Lato"/>
                <a:ea typeface="Lato"/>
                <a:cs typeface="Lato"/>
                <a:sym typeface="Lato"/>
              </a:rPr>
              <a:t>Open Source Community of over 220.000 active members</a:t>
            </a:r>
            <a:endParaRPr/>
          </a:p>
          <a:p>
            <a:pPr indent="-298450" lvl="1" marL="914400" rtl="0" algn="l">
              <a:lnSpc>
                <a:spcPct val="100000"/>
              </a:lnSpc>
              <a:spcBef>
                <a:spcPts val="0"/>
              </a:spcBef>
              <a:spcAft>
                <a:spcPts val="0"/>
              </a:spcAft>
              <a:buSzPts val="1100"/>
              <a:buChar char="○"/>
            </a:pPr>
            <a:r>
              <a:rPr b="0" lang="en" sz="1100">
                <a:latin typeface="Lato"/>
                <a:ea typeface="Lato"/>
                <a:cs typeface="Lato"/>
                <a:sym typeface="Lato"/>
              </a:rPr>
              <a:t>Over 1.</a:t>
            </a:r>
            <a:r>
              <a:rPr lang="en">
                <a:latin typeface="Lato"/>
                <a:ea typeface="Lato"/>
                <a:cs typeface="Lato"/>
                <a:sym typeface="Lato"/>
              </a:rPr>
              <a:t>5</a:t>
            </a:r>
            <a:r>
              <a:rPr b="0" lang="en" sz="1100">
                <a:latin typeface="Lato"/>
                <a:ea typeface="Lato"/>
                <a:cs typeface="Lato"/>
                <a:sym typeface="Lato"/>
              </a:rPr>
              <a:t>00 dedicated partners around the world</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dbd429a96d_1_34: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gdbd429a96d_1_34: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e85115c8d8_0_3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8" name="Google Shape;748;ge85115c8d8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lang="en" sz="1100">
                <a:solidFill>
                  <a:schemeClr val="dk1"/>
                </a:solidFill>
                <a:latin typeface="Lato"/>
                <a:ea typeface="Lato"/>
                <a:cs typeface="Lato"/>
                <a:sym typeface="Lato"/>
              </a:rPr>
              <a:t>With a support plan you get a direct helpline to the specialist support team at Umbraco HQ</a:t>
            </a:r>
            <a:endParaRPr>
              <a:solidFill>
                <a:schemeClr val="dk1"/>
              </a:solidFill>
            </a:endParaRPr>
          </a:p>
          <a:p>
            <a:pPr indent="0" lvl="0" marL="914400" rtl="0" algn="l">
              <a:lnSpc>
                <a:spcPct val="100000"/>
              </a:lnSpc>
              <a:spcBef>
                <a:spcPts val="0"/>
              </a:spcBef>
              <a:spcAft>
                <a:spcPts val="0"/>
              </a:spcAft>
              <a:buNone/>
            </a:pPr>
            <a:r>
              <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e85115c8d8_0_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400"/>
              <a:buFont typeface="Calibri"/>
              <a:buNone/>
            </a:pPr>
            <a:r>
              <a:t/>
            </a:r>
            <a:endParaRPr b="0" i="0" u="none" cap="none" strike="noStrike">
              <a:solidFill>
                <a:schemeClr val="dk1"/>
              </a:solidFill>
              <a:latin typeface="Calibri"/>
              <a:ea typeface="Calibri"/>
              <a:cs typeface="Calibri"/>
              <a:sym typeface="Calibri"/>
            </a:endParaRPr>
          </a:p>
        </p:txBody>
      </p:sp>
      <p:sp>
        <p:nvSpPr>
          <p:cNvPr id="755" name="Google Shape;755;ge85115c8d8_0_817:notes"/>
          <p:cNvSpPr/>
          <p:nvPr>
            <p:ph idx="2" type="sldImg"/>
          </p:nvPr>
        </p:nvSpPr>
        <p:spPr>
          <a:xfrm>
            <a:off x="380206" y="685800"/>
            <a:ext cx="60975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11ecf62d163_0_0: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11ecf62d163_0_0: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dd9a32ff48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3" name="Google Shape;803;gdd9a32ff48_0_4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dd9a32ff48_0_4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1" name="Google Shape;811;gdd9a32ff48_0_4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dd9a32ff48_0_4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8" name="Google Shape;818;gdd9a32ff48_0_4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dd9a32ff48_0_5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8" name="Google Shape;828;gdd9a32ff48_0_5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dd9a32ff48_0_5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40" name="Google Shape;840;gdd9a32ff48_0_5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e85115c8d8_0_227: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e85115c8d8_0_227: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e85115c8d8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9" name="Google Shape;859;ge85115c8d8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e85115c8d8_0_745: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Umbraco is a CMS and has always supported the Best-of-Breed strategy. “You can build everything with Umbraco” - That’s usually what developers, agencies and Umbraco HQ’ers says about Umbraco… But it can be hard for people not knowing Umbraco to “imagine“ </a:t>
            </a:r>
            <a:endParaRPr>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A Digital Experience Platform (DXP) is an emerging category of enterprise software seeking to meet the needs of companies undergoing digital transformation, with the ultimate goal of providing better customer experiences. DXPs can be a single product, but are often a suite of products that work together. </a:t>
            </a:r>
            <a:endParaRPr>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Umbraco is conceptualizeíng the Umbraco Best-of-Breed  - DXP to help new people, customers, developers and agencies</a:t>
            </a:r>
            <a:r>
              <a:rPr lang="en">
                <a:solidFill>
                  <a:schemeClr val="dk1"/>
                </a:solidFill>
                <a:latin typeface="Lato"/>
                <a:ea typeface="Lato"/>
                <a:cs typeface="Lato"/>
                <a:sym typeface="Lato"/>
              </a:rPr>
              <a:t>,</a:t>
            </a:r>
            <a:r>
              <a:rPr lang="en">
                <a:solidFill>
                  <a:schemeClr val="dk1"/>
                </a:solidFill>
                <a:latin typeface="Lato"/>
                <a:ea typeface="Lato"/>
                <a:cs typeface="Lato"/>
                <a:sym typeface="Lato"/>
              </a:rPr>
              <a:t> to understand how to build great integrated projects. </a:t>
            </a:r>
            <a:endParaRPr>
              <a:solidFill>
                <a:schemeClr val="dk1"/>
              </a:solidFill>
              <a:latin typeface="Lato"/>
              <a:ea typeface="Lato"/>
              <a:cs typeface="Lato"/>
              <a:sym typeface="Lato"/>
            </a:endParaRPr>
          </a:p>
          <a:p>
            <a:pPr indent="0" lvl="0" marL="0" rtl="0" algn="l">
              <a:spcBef>
                <a:spcPts val="1200"/>
              </a:spcBef>
              <a:spcAft>
                <a:spcPts val="0"/>
              </a:spcAft>
              <a:buNone/>
            </a:pPr>
            <a:r>
              <a:t/>
            </a:r>
            <a:endParaRPr>
              <a:latin typeface="Lato"/>
              <a:ea typeface="Lato"/>
              <a:cs typeface="Lato"/>
              <a:sym typeface="Lato"/>
            </a:endParaRPr>
          </a:p>
        </p:txBody>
      </p:sp>
      <p:sp>
        <p:nvSpPr>
          <p:cNvPr id="888" name="Google Shape;888;ge85115c8d8_0_745: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e85115c8d8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e85115c8d8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11ecf62d163_0_305: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Umbraco is a CMS and has always supported the Best-of-Breed strategy. “You can build everything with Umbraco” - That’s usually what developers, agencies and Umbraco HQ’ers says about Umbraco… But it can be hard for people not knowing Umbraco to “imagine“ </a:t>
            </a:r>
            <a:endParaRPr>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A Digital Experience Platform (DXP) is an emerging category of enterprise software seeking to meet the needs of companies undergoing digital transformation, with the ultimate goal of providing better customer experiences. DXPs can be a single product, but are often a suite of products that work together. </a:t>
            </a:r>
            <a:endParaRPr>
              <a:solidFill>
                <a:schemeClr val="dk1"/>
              </a:solidFill>
              <a:latin typeface="Lato"/>
              <a:ea typeface="Lato"/>
              <a:cs typeface="Lato"/>
              <a:sym typeface="Lato"/>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Lato"/>
                <a:ea typeface="Lato"/>
                <a:cs typeface="Lato"/>
                <a:sym typeface="Lato"/>
              </a:rPr>
              <a:t>Umbraco is conceptualizeíng the Umbraco Composable  DXP to help new people, customers, developers and agencies, to understand how to build great integrated projects. </a:t>
            </a:r>
            <a:endParaRPr>
              <a:solidFill>
                <a:schemeClr val="dk1"/>
              </a:solidFill>
              <a:latin typeface="Lato"/>
              <a:ea typeface="Lato"/>
              <a:cs typeface="Lato"/>
              <a:sym typeface="Lato"/>
            </a:endParaRPr>
          </a:p>
          <a:p>
            <a:pPr indent="0" lvl="0" marL="0" rtl="0" algn="l">
              <a:spcBef>
                <a:spcPts val="1200"/>
              </a:spcBef>
              <a:spcAft>
                <a:spcPts val="0"/>
              </a:spcAft>
              <a:buNone/>
            </a:pPr>
            <a:r>
              <a:t/>
            </a:r>
            <a:endParaRPr>
              <a:latin typeface="Lato"/>
              <a:ea typeface="Lato"/>
              <a:cs typeface="Lato"/>
              <a:sym typeface="Lato"/>
            </a:endParaRPr>
          </a:p>
        </p:txBody>
      </p:sp>
      <p:sp>
        <p:nvSpPr>
          <p:cNvPr id="929" name="Google Shape;929;g11ecf62d163_0_305: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e85115c8d8_0_7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e85115c8d8_0_7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sheer number of installs running on Umbraco</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dd9a32ff48_0_10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67" name="Google Shape;967;gdd9a32ff48_0_10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dd9a32ff48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dd9a32ff48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e85115c8d8_0_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8" name="Google Shape;1018;ge85115c8d8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e85115c8d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e85115c8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138bf458698_0_0: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g138bf458698_0_0: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dd9a32ff48_0_2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dd9a32ff48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dbd429a96d_1_1052: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gdbd429a96d_1_1052: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e85115c8d8_0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1" name="Google Shape;691;ge85115c8d8_0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 sz="1100">
                <a:solidFill>
                  <a:schemeClr val="dk1"/>
                </a:solidFill>
                <a:latin typeface="Lato"/>
                <a:ea typeface="Lato"/>
                <a:cs typeface="Lato"/>
                <a:sym typeface="Lato"/>
              </a:rPr>
              <a:t>The Flexible CMS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0" lang="en" sz="1100">
                <a:solidFill>
                  <a:schemeClr val="dk1"/>
                </a:solidFill>
                <a:latin typeface="Lato"/>
                <a:ea typeface="Lato"/>
                <a:cs typeface="Lato"/>
                <a:sym typeface="Lato"/>
              </a:rPr>
              <a:t>Every project has different needs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0" lang="en" sz="1100">
                <a:solidFill>
                  <a:schemeClr val="dk1"/>
                </a:solidFill>
                <a:latin typeface="Lato"/>
                <a:ea typeface="Lato"/>
                <a:cs typeface="Lato"/>
                <a:sym typeface="Lato"/>
              </a:rPr>
              <a:t>Kept Umbraco neat and open to get freedom to create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0" lang="en" sz="1100">
                <a:solidFill>
                  <a:schemeClr val="dk1"/>
                </a:solidFill>
                <a:latin typeface="Lato"/>
                <a:ea typeface="Lato"/>
                <a:cs typeface="Lato"/>
                <a:sym typeface="Lato"/>
              </a:rPr>
              <a:t>No limitations – lots of flexibility</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dd9a32ff48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dd9a32ff48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11ecf62d16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6" name="Google Shape;706;g11ecf62d16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dbd429a96d_1_17:notes"/>
          <p:cNvSpPr txBox="1"/>
          <p:nvPr>
            <p:ph idx="1" type="body"/>
          </p:nvPr>
        </p:nvSpPr>
        <p:spPr>
          <a:xfrm>
            <a:off x="685798" y="4343389"/>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dbd429a96d_1_17:notes"/>
          <p:cNvSpPr/>
          <p:nvPr>
            <p:ph idx="2" type="sldImg"/>
          </p:nvPr>
        </p:nvSpPr>
        <p:spPr>
          <a:xfrm>
            <a:off x="1142778" y="685777"/>
            <a:ext cx="45732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23.png"/><Relationship Id="rId5" Type="http://schemas.openxmlformats.org/officeDocument/2006/relationships/image" Target="../media/image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 Id="rId3" Type="http://schemas.openxmlformats.org/officeDocument/2006/relationships/image" Target="../media/image53.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3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42.png"/><Relationship Id="rId4" Type="http://schemas.openxmlformats.org/officeDocument/2006/relationships/image" Target="../media/image49.png"/><Relationship Id="rId5" Type="http://schemas.openxmlformats.org/officeDocument/2006/relationships/image" Target="../media/image7.png"/><Relationship Id="rId6" Type="http://schemas.openxmlformats.org/officeDocument/2006/relationships/image" Target="../media/image4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16.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 Id="rId3" Type="http://schemas.openxmlformats.org/officeDocument/2006/relationships/image" Target="../media/image50.png"/><Relationship Id="rId4" Type="http://schemas.openxmlformats.org/officeDocument/2006/relationships/image" Target="../media/image23.png"/><Relationship Id="rId5" Type="http://schemas.openxmlformats.org/officeDocument/2006/relationships/image" Target="../media/image9.png"/><Relationship Id="rId6" Type="http://schemas.openxmlformats.org/officeDocument/2006/relationships/image" Target="../media/image51.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png"/><Relationship Id="rId3" Type="http://schemas.openxmlformats.org/officeDocument/2006/relationships/image" Target="../media/image23.png"/><Relationship Id="rId4" Type="http://schemas.openxmlformats.org/officeDocument/2006/relationships/image" Target="../media/image7.png"/><Relationship Id="rId5" Type="http://schemas.openxmlformats.org/officeDocument/2006/relationships/image" Target="../media/image16.png"/><Relationship Id="rId6"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5.png"/><Relationship Id="rId6"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53.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1.png"/><Relationship Id="rId6"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Quote slide">
  <p:cSld name="TITLE_3_1_1_2_2">
    <p:bg>
      <p:bgPr>
        <a:solidFill>
          <a:srgbClr val="162335"/>
        </a:solidFill>
      </p:bgPr>
    </p:bg>
    <p:spTree>
      <p:nvGrpSpPr>
        <p:cNvPr id="50" name="Shape 50"/>
        <p:cNvGrpSpPr/>
        <p:nvPr/>
      </p:nvGrpSpPr>
      <p:grpSpPr>
        <a:xfrm>
          <a:off x="0" y="0"/>
          <a:ext cx="0" cy="0"/>
          <a:chOff x="0" y="0"/>
          <a:chExt cx="0" cy="0"/>
        </a:xfrm>
      </p:grpSpPr>
      <p:sp>
        <p:nvSpPr>
          <p:cNvPr id="51" name="Google Shape;51;p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2" name="Google Shape;52;p13"/>
          <p:cNvPicPr preferRelativeResize="0"/>
          <p:nvPr/>
        </p:nvPicPr>
        <p:blipFill>
          <a:blip r:embed="rId2">
            <a:alphaModFix amt="7000"/>
          </a:blip>
          <a:stretch>
            <a:fillRect/>
          </a:stretch>
        </p:blipFill>
        <p:spPr>
          <a:xfrm rot="8100015">
            <a:off x="5675074" y="-1857137"/>
            <a:ext cx="2171800" cy="2171800"/>
          </a:xfrm>
          <a:prstGeom prst="rect">
            <a:avLst/>
          </a:prstGeom>
          <a:noFill/>
          <a:ln>
            <a:noFill/>
          </a:ln>
        </p:spPr>
      </p:pic>
      <p:pic>
        <p:nvPicPr>
          <p:cNvPr id="53" name="Google Shape;53;p13"/>
          <p:cNvPicPr preferRelativeResize="0"/>
          <p:nvPr/>
        </p:nvPicPr>
        <p:blipFill>
          <a:blip r:embed="rId3">
            <a:alphaModFix/>
          </a:blip>
          <a:stretch>
            <a:fillRect/>
          </a:stretch>
        </p:blipFill>
        <p:spPr>
          <a:xfrm>
            <a:off x="525549" y="4732850"/>
            <a:ext cx="800325" cy="135346"/>
          </a:xfrm>
          <a:prstGeom prst="rect">
            <a:avLst/>
          </a:prstGeom>
          <a:noFill/>
          <a:ln>
            <a:noFill/>
          </a:ln>
        </p:spPr>
      </p:pic>
      <p:sp>
        <p:nvSpPr>
          <p:cNvPr id="54" name="Google Shape;54;p13"/>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55" name="Google Shape;55;p13"/>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TITLE_5_1_1_2_1">
    <p:bg>
      <p:bgPr>
        <a:solidFill>
          <a:srgbClr val="3544B1"/>
        </a:solidFill>
      </p:bgPr>
    </p:bg>
    <p:spTree>
      <p:nvGrpSpPr>
        <p:cNvPr id="56" name="Shape 56"/>
        <p:cNvGrpSpPr/>
        <p:nvPr/>
      </p:nvGrpSpPr>
      <p:grpSpPr>
        <a:xfrm>
          <a:off x="0" y="0"/>
          <a:ext cx="0" cy="0"/>
          <a:chOff x="0" y="0"/>
          <a:chExt cx="0" cy="0"/>
        </a:xfrm>
      </p:grpSpPr>
      <p:pic>
        <p:nvPicPr>
          <p:cNvPr id="57" name="Google Shape;57;p14"/>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4"/>
          <p:cNvPicPr preferRelativeResize="0"/>
          <p:nvPr/>
        </p:nvPicPr>
        <p:blipFill>
          <a:blip r:embed="rId3">
            <a:alphaModFix/>
          </a:blip>
          <a:stretch>
            <a:fillRect/>
          </a:stretch>
        </p:blipFill>
        <p:spPr>
          <a:xfrm>
            <a:off x="525549" y="4732850"/>
            <a:ext cx="800325" cy="135346"/>
          </a:xfrm>
          <a:prstGeom prst="rect">
            <a:avLst/>
          </a:prstGeom>
          <a:noFill/>
          <a:ln>
            <a:noFill/>
          </a:ln>
        </p:spPr>
      </p:pic>
      <p:sp>
        <p:nvSpPr>
          <p:cNvPr id="60" name="Google Shape;60;p14"/>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61" name="Google Shape;61;p14"/>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a579b96058cda6b6">
  <p:cSld name="BLANK_a579b96058cda6b6">
    <p:spTree>
      <p:nvGrpSpPr>
        <p:cNvPr id="62" name="Shape 6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2EBE6"/>
        </a:solidFill>
      </p:bgPr>
    </p:bg>
    <p:spTree>
      <p:nvGrpSpPr>
        <p:cNvPr id="67" name="Shape 67"/>
        <p:cNvGrpSpPr/>
        <p:nvPr/>
      </p:nvGrpSpPr>
      <p:grpSpPr>
        <a:xfrm>
          <a:off x="0" y="0"/>
          <a:ext cx="0" cy="0"/>
          <a:chOff x="0" y="0"/>
          <a:chExt cx="0" cy="0"/>
        </a:xfrm>
      </p:grpSpPr>
      <p:sp>
        <p:nvSpPr>
          <p:cNvPr id="68" name="Google Shape;68;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17"/>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70" name="Google Shape;70;p17"/>
          <p:cNvSpPr txBox="1"/>
          <p:nvPr>
            <p:ph type="ctrTitle"/>
          </p:nvPr>
        </p:nvSpPr>
        <p:spPr>
          <a:xfrm>
            <a:off x="0" y="1994284"/>
            <a:ext cx="9144000" cy="79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544B1"/>
              </a:buClr>
              <a:buSzPts val="3800"/>
              <a:buFont typeface="Lato Black"/>
              <a:buNone/>
              <a:defRPr sz="3800">
                <a:solidFill>
                  <a:srgbClr val="3544B1"/>
                </a:solidFill>
                <a:latin typeface="Lato Black"/>
                <a:ea typeface="Lato Black"/>
                <a:cs typeface="Lato Black"/>
                <a:sym typeface="Lato Black"/>
              </a:defRPr>
            </a:lvl1pPr>
            <a:lvl2pPr lvl="1" rtl="0" algn="ctr">
              <a:spcBef>
                <a:spcPts val="0"/>
              </a:spcBef>
              <a:spcAft>
                <a:spcPts val="0"/>
              </a:spcAft>
              <a:buClr>
                <a:srgbClr val="3544B1"/>
              </a:buClr>
              <a:buSzPts val="5200"/>
              <a:buNone/>
              <a:defRPr sz="5200">
                <a:solidFill>
                  <a:srgbClr val="3544B1"/>
                </a:solidFill>
              </a:defRPr>
            </a:lvl2pPr>
            <a:lvl3pPr lvl="2" rtl="0" algn="ctr">
              <a:spcBef>
                <a:spcPts val="0"/>
              </a:spcBef>
              <a:spcAft>
                <a:spcPts val="0"/>
              </a:spcAft>
              <a:buClr>
                <a:srgbClr val="3544B1"/>
              </a:buClr>
              <a:buSzPts val="5200"/>
              <a:buNone/>
              <a:defRPr sz="5200">
                <a:solidFill>
                  <a:srgbClr val="3544B1"/>
                </a:solidFill>
              </a:defRPr>
            </a:lvl3pPr>
            <a:lvl4pPr lvl="3" rtl="0" algn="ctr">
              <a:spcBef>
                <a:spcPts val="0"/>
              </a:spcBef>
              <a:spcAft>
                <a:spcPts val="0"/>
              </a:spcAft>
              <a:buClr>
                <a:srgbClr val="3544B1"/>
              </a:buClr>
              <a:buSzPts val="5200"/>
              <a:buNone/>
              <a:defRPr sz="5200">
                <a:solidFill>
                  <a:srgbClr val="3544B1"/>
                </a:solidFill>
              </a:defRPr>
            </a:lvl4pPr>
            <a:lvl5pPr lvl="4" rtl="0" algn="ctr">
              <a:spcBef>
                <a:spcPts val="0"/>
              </a:spcBef>
              <a:spcAft>
                <a:spcPts val="0"/>
              </a:spcAft>
              <a:buClr>
                <a:srgbClr val="3544B1"/>
              </a:buClr>
              <a:buSzPts val="5200"/>
              <a:buNone/>
              <a:defRPr sz="5200">
                <a:solidFill>
                  <a:srgbClr val="3544B1"/>
                </a:solidFill>
              </a:defRPr>
            </a:lvl5pPr>
            <a:lvl6pPr lvl="5" rtl="0" algn="ctr">
              <a:spcBef>
                <a:spcPts val="0"/>
              </a:spcBef>
              <a:spcAft>
                <a:spcPts val="0"/>
              </a:spcAft>
              <a:buClr>
                <a:srgbClr val="3544B1"/>
              </a:buClr>
              <a:buSzPts val="5200"/>
              <a:buNone/>
              <a:defRPr sz="5200">
                <a:solidFill>
                  <a:srgbClr val="3544B1"/>
                </a:solidFill>
              </a:defRPr>
            </a:lvl6pPr>
            <a:lvl7pPr lvl="6" rtl="0" algn="ctr">
              <a:spcBef>
                <a:spcPts val="0"/>
              </a:spcBef>
              <a:spcAft>
                <a:spcPts val="0"/>
              </a:spcAft>
              <a:buClr>
                <a:srgbClr val="3544B1"/>
              </a:buClr>
              <a:buSzPts val="5200"/>
              <a:buNone/>
              <a:defRPr sz="5200">
                <a:solidFill>
                  <a:srgbClr val="3544B1"/>
                </a:solidFill>
              </a:defRPr>
            </a:lvl7pPr>
            <a:lvl8pPr lvl="7" rtl="0" algn="ctr">
              <a:spcBef>
                <a:spcPts val="0"/>
              </a:spcBef>
              <a:spcAft>
                <a:spcPts val="0"/>
              </a:spcAft>
              <a:buClr>
                <a:srgbClr val="3544B1"/>
              </a:buClr>
              <a:buSzPts val="5200"/>
              <a:buNone/>
              <a:defRPr sz="5200">
                <a:solidFill>
                  <a:srgbClr val="3544B1"/>
                </a:solidFill>
              </a:defRPr>
            </a:lvl8pPr>
            <a:lvl9pPr lvl="8" rtl="0" algn="ctr">
              <a:spcBef>
                <a:spcPts val="0"/>
              </a:spcBef>
              <a:spcAft>
                <a:spcPts val="0"/>
              </a:spcAft>
              <a:buClr>
                <a:srgbClr val="3544B1"/>
              </a:buClr>
              <a:buSzPts val="5200"/>
              <a:buNone/>
              <a:defRPr sz="5200">
                <a:solidFill>
                  <a:srgbClr val="3544B1"/>
                </a:solidFill>
              </a:defRPr>
            </a:lvl9pPr>
          </a:lstStyle>
          <a:p/>
        </p:txBody>
      </p:sp>
      <p:sp>
        <p:nvSpPr>
          <p:cNvPr id="71" name="Google Shape;71;p17"/>
          <p:cNvSpPr txBox="1"/>
          <p:nvPr>
            <p:ph idx="1" type="subTitle"/>
          </p:nvPr>
        </p:nvSpPr>
        <p:spPr>
          <a:xfrm>
            <a:off x="0" y="2657025"/>
            <a:ext cx="9144000" cy="248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3544B1"/>
              </a:buClr>
              <a:buSzPts val="1800"/>
              <a:buFont typeface="Lato"/>
              <a:buNone/>
              <a:defRPr b="1">
                <a:solidFill>
                  <a:srgbClr val="3544B1"/>
                </a:solidFill>
                <a:latin typeface="Lato"/>
                <a:ea typeface="Lato"/>
                <a:cs typeface="Lato"/>
                <a:sym typeface="Lato"/>
              </a:defRPr>
            </a:lvl1pPr>
            <a:lvl2pPr lvl="1" rtl="0" algn="ctr">
              <a:lnSpc>
                <a:spcPct val="100000"/>
              </a:lnSpc>
              <a:spcBef>
                <a:spcPts val="0"/>
              </a:spcBef>
              <a:spcAft>
                <a:spcPts val="0"/>
              </a:spcAft>
              <a:buClr>
                <a:srgbClr val="3544B1"/>
              </a:buClr>
              <a:buSzPts val="2800"/>
              <a:buNone/>
              <a:defRPr sz="2800">
                <a:solidFill>
                  <a:srgbClr val="3544B1"/>
                </a:solidFill>
              </a:defRPr>
            </a:lvl2pPr>
            <a:lvl3pPr lvl="2" rtl="0" algn="ctr">
              <a:lnSpc>
                <a:spcPct val="100000"/>
              </a:lnSpc>
              <a:spcBef>
                <a:spcPts val="0"/>
              </a:spcBef>
              <a:spcAft>
                <a:spcPts val="0"/>
              </a:spcAft>
              <a:buClr>
                <a:srgbClr val="3544B1"/>
              </a:buClr>
              <a:buSzPts val="2800"/>
              <a:buNone/>
              <a:defRPr sz="2800">
                <a:solidFill>
                  <a:srgbClr val="3544B1"/>
                </a:solidFill>
              </a:defRPr>
            </a:lvl3pPr>
            <a:lvl4pPr lvl="3" rtl="0" algn="ctr">
              <a:lnSpc>
                <a:spcPct val="100000"/>
              </a:lnSpc>
              <a:spcBef>
                <a:spcPts val="0"/>
              </a:spcBef>
              <a:spcAft>
                <a:spcPts val="0"/>
              </a:spcAft>
              <a:buClr>
                <a:srgbClr val="3544B1"/>
              </a:buClr>
              <a:buSzPts val="2800"/>
              <a:buNone/>
              <a:defRPr sz="2800">
                <a:solidFill>
                  <a:srgbClr val="3544B1"/>
                </a:solidFill>
              </a:defRPr>
            </a:lvl4pPr>
            <a:lvl5pPr lvl="4" rtl="0" algn="ctr">
              <a:lnSpc>
                <a:spcPct val="100000"/>
              </a:lnSpc>
              <a:spcBef>
                <a:spcPts val="0"/>
              </a:spcBef>
              <a:spcAft>
                <a:spcPts val="0"/>
              </a:spcAft>
              <a:buClr>
                <a:srgbClr val="3544B1"/>
              </a:buClr>
              <a:buSzPts val="2800"/>
              <a:buNone/>
              <a:defRPr sz="2800">
                <a:solidFill>
                  <a:srgbClr val="3544B1"/>
                </a:solidFill>
              </a:defRPr>
            </a:lvl5pPr>
            <a:lvl6pPr lvl="5" rtl="0" algn="ctr">
              <a:lnSpc>
                <a:spcPct val="100000"/>
              </a:lnSpc>
              <a:spcBef>
                <a:spcPts val="0"/>
              </a:spcBef>
              <a:spcAft>
                <a:spcPts val="0"/>
              </a:spcAft>
              <a:buClr>
                <a:srgbClr val="3544B1"/>
              </a:buClr>
              <a:buSzPts val="2800"/>
              <a:buNone/>
              <a:defRPr sz="2800">
                <a:solidFill>
                  <a:srgbClr val="3544B1"/>
                </a:solidFill>
              </a:defRPr>
            </a:lvl6pPr>
            <a:lvl7pPr lvl="6" rtl="0" algn="ctr">
              <a:lnSpc>
                <a:spcPct val="100000"/>
              </a:lnSpc>
              <a:spcBef>
                <a:spcPts val="0"/>
              </a:spcBef>
              <a:spcAft>
                <a:spcPts val="0"/>
              </a:spcAft>
              <a:buClr>
                <a:srgbClr val="3544B1"/>
              </a:buClr>
              <a:buSzPts val="2800"/>
              <a:buNone/>
              <a:defRPr sz="2800">
                <a:solidFill>
                  <a:srgbClr val="3544B1"/>
                </a:solidFill>
              </a:defRPr>
            </a:lvl7pPr>
            <a:lvl8pPr lvl="7" rtl="0" algn="ctr">
              <a:lnSpc>
                <a:spcPct val="100000"/>
              </a:lnSpc>
              <a:spcBef>
                <a:spcPts val="0"/>
              </a:spcBef>
              <a:spcAft>
                <a:spcPts val="0"/>
              </a:spcAft>
              <a:buClr>
                <a:srgbClr val="3544B1"/>
              </a:buClr>
              <a:buSzPts val="2800"/>
              <a:buNone/>
              <a:defRPr sz="2800">
                <a:solidFill>
                  <a:srgbClr val="3544B1"/>
                </a:solidFill>
              </a:defRPr>
            </a:lvl8pPr>
            <a:lvl9pPr lvl="8" rtl="0" algn="ctr">
              <a:lnSpc>
                <a:spcPct val="100000"/>
              </a:lnSpc>
              <a:spcBef>
                <a:spcPts val="0"/>
              </a:spcBef>
              <a:spcAft>
                <a:spcPts val="0"/>
              </a:spcAft>
              <a:buClr>
                <a:srgbClr val="3544B1"/>
              </a:buClr>
              <a:buSzPts val="2800"/>
              <a:buNone/>
              <a:defRPr sz="2800">
                <a:solidFill>
                  <a:srgbClr val="3544B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p:cSld name="TITLE_7">
    <p:bg>
      <p:bgPr>
        <a:solidFill>
          <a:srgbClr val="F2EBE6"/>
        </a:solidFill>
      </p:bgPr>
    </p:bg>
    <p:spTree>
      <p:nvGrpSpPr>
        <p:cNvPr id="72" name="Shape 72"/>
        <p:cNvGrpSpPr/>
        <p:nvPr/>
      </p:nvGrpSpPr>
      <p:grpSpPr>
        <a:xfrm>
          <a:off x="0" y="0"/>
          <a:ext cx="0" cy="0"/>
          <a:chOff x="0" y="0"/>
          <a:chExt cx="0" cy="0"/>
        </a:xfrm>
      </p:grpSpPr>
      <p:sp>
        <p:nvSpPr>
          <p:cNvPr id="73" name="Google Shape;73;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4" name="Google Shape;74;p18"/>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75" name="Google Shape;75;p18"/>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6" name="Google Shape;76;p18"/>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1">
  <p:cSld name="TITLE_6">
    <p:bg>
      <p:bgPr>
        <a:solidFill>
          <a:srgbClr val="F2EBE6"/>
        </a:solidFill>
      </p:bgPr>
    </p:bg>
    <p:spTree>
      <p:nvGrpSpPr>
        <p:cNvPr id="77" name="Shape 77"/>
        <p:cNvGrpSpPr/>
        <p:nvPr/>
      </p:nvGrpSpPr>
      <p:grpSpPr>
        <a:xfrm>
          <a:off x="0" y="0"/>
          <a:ext cx="0" cy="0"/>
          <a:chOff x="0" y="0"/>
          <a:chExt cx="0" cy="0"/>
        </a:xfrm>
      </p:grpSpPr>
      <p:sp>
        <p:nvSpPr>
          <p:cNvPr id="78" name="Google Shape;78;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79" name="Google Shape;79;p19"/>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80" name="Google Shape;80;p19"/>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9"/>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Clr>
                <a:srgbClr val="3544B1"/>
              </a:buClr>
              <a:buSzPts val="5200"/>
              <a:buNone/>
              <a:defRPr sz="5200">
                <a:solidFill>
                  <a:srgbClr val="3544B1"/>
                </a:solidFill>
              </a:defRPr>
            </a:lvl2pPr>
            <a:lvl3pPr lvl="2" rtl="0" algn="ctr">
              <a:spcBef>
                <a:spcPts val="0"/>
              </a:spcBef>
              <a:spcAft>
                <a:spcPts val="0"/>
              </a:spcAft>
              <a:buClr>
                <a:srgbClr val="3544B1"/>
              </a:buClr>
              <a:buSzPts val="5200"/>
              <a:buNone/>
              <a:defRPr sz="5200">
                <a:solidFill>
                  <a:srgbClr val="3544B1"/>
                </a:solidFill>
              </a:defRPr>
            </a:lvl3pPr>
            <a:lvl4pPr lvl="3" rtl="0" algn="ctr">
              <a:spcBef>
                <a:spcPts val="0"/>
              </a:spcBef>
              <a:spcAft>
                <a:spcPts val="0"/>
              </a:spcAft>
              <a:buClr>
                <a:srgbClr val="3544B1"/>
              </a:buClr>
              <a:buSzPts val="5200"/>
              <a:buNone/>
              <a:defRPr sz="5200">
                <a:solidFill>
                  <a:srgbClr val="3544B1"/>
                </a:solidFill>
              </a:defRPr>
            </a:lvl4pPr>
            <a:lvl5pPr lvl="4" rtl="0" algn="ctr">
              <a:spcBef>
                <a:spcPts val="0"/>
              </a:spcBef>
              <a:spcAft>
                <a:spcPts val="0"/>
              </a:spcAft>
              <a:buClr>
                <a:srgbClr val="3544B1"/>
              </a:buClr>
              <a:buSzPts val="5200"/>
              <a:buNone/>
              <a:defRPr sz="5200">
                <a:solidFill>
                  <a:srgbClr val="3544B1"/>
                </a:solidFill>
              </a:defRPr>
            </a:lvl5pPr>
            <a:lvl6pPr lvl="5" rtl="0" algn="ctr">
              <a:spcBef>
                <a:spcPts val="0"/>
              </a:spcBef>
              <a:spcAft>
                <a:spcPts val="0"/>
              </a:spcAft>
              <a:buClr>
                <a:srgbClr val="3544B1"/>
              </a:buClr>
              <a:buSzPts val="5200"/>
              <a:buNone/>
              <a:defRPr sz="5200">
                <a:solidFill>
                  <a:srgbClr val="3544B1"/>
                </a:solidFill>
              </a:defRPr>
            </a:lvl6pPr>
            <a:lvl7pPr lvl="6" rtl="0" algn="ctr">
              <a:spcBef>
                <a:spcPts val="0"/>
              </a:spcBef>
              <a:spcAft>
                <a:spcPts val="0"/>
              </a:spcAft>
              <a:buClr>
                <a:srgbClr val="3544B1"/>
              </a:buClr>
              <a:buSzPts val="5200"/>
              <a:buNone/>
              <a:defRPr sz="5200">
                <a:solidFill>
                  <a:srgbClr val="3544B1"/>
                </a:solidFill>
              </a:defRPr>
            </a:lvl7pPr>
            <a:lvl8pPr lvl="7" rtl="0" algn="ctr">
              <a:spcBef>
                <a:spcPts val="0"/>
              </a:spcBef>
              <a:spcAft>
                <a:spcPts val="0"/>
              </a:spcAft>
              <a:buClr>
                <a:srgbClr val="3544B1"/>
              </a:buClr>
              <a:buSzPts val="5200"/>
              <a:buNone/>
              <a:defRPr sz="5200">
                <a:solidFill>
                  <a:srgbClr val="3544B1"/>
                </a:solidFill>
              </a:defRPr>
            </a:lvl8pPr>
            <a:lvl9pPr lvl="8" rtl="0" algn="ctr">
              <a:spcBef>
                <a:spcPts val="0"/>
              </a:spcBef>
              <a:spcAft>
                <a:spcPts val="0"/>
              </a:spcAft>
              <a:buClr>
                <a:srgbClr val="3544B1"/>
              </a:buClr>
              <a:buSzPts val="5200"/>
              <a:buNone/>
              <a:defRPr sz="5200">
                <a:solidFill>
                  <a:srgbClr val="3544B1"/>
                </a:solidFill>
              </a:defRPr>
            </a:lvl9pPr>
          </a:lstStyle>
          <a:p/>
        </p:txBody>
      </p:sp>
      <p:sp>
        <p:nvSpPr>
          <p:cNvPr id="82" name="Google Shape;82;p19"/>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Lato"/>
              <a:buNone/>
              <a:defRPr sz="1200">
                <a:latin typeface="Lato"/>
                <a:ea typeface="Lato"/>
                <a:cs typeface="Lato"/>
                <a:sym typeface="Lato"/>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2">
  <p:cSld name="TITLE_5">
    <p:bg>
      <p:bgPr>
        <a:solidFill>
          <a:srgbClr val="F2EBE6"/>
        </a:solidFill>
      </p:bgPr>
    </p:bg>
    <p:spTree>
      <p:nvGrpSpPr>
        <p:cNvPr id="83" name="Shape 83"/>
        <p:cNvGrpSpPr/>
        <p:nvPr/>
      </p:nvGrpSpPr>
      <p:grpSpPr>
        <a:xfrm>
          <a:off x="0" y="0"/>
          <a:ext cx="0" cy="0"/>
          <a:chOff x="0" y="0"/>
          <a:chExt cx="0" cy="0"/>
        </a:xfrm>
      </p:grpSpPr>
      <p:pic>
        <p:nvPicPr>
          <p:cNvPr id="84" name="Google Shape;84;p20"/>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85" name="Google Shape;85;p20"/>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86" name="Google Shape;86;p20"/>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87" name="Google Shape;87;p20"/>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88" name="Google Shape;88;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9" name="Google Shape;89;p20"/>
          <p:cNvPicPr preferRelativeResize="0"/>
          <p:nvPr/>
        </p:nvPicPr>
        <p:blipFill>
          <a:blip r:embed="rId6">
            <a:alphaModFix/>
          </a:blip>
          <a:stretch>
            <a:fillRect/>
          </a:stretch>
        </p:blipFill>
        <p:spPr>
          <a:xfrm>
            <a:off x="523271" y="405850"/>
            <a:ext cx="800327" cy="135200"/>
          </a:xfrm>
          <a:prstGeom prst="rect">
            <a:avLst/>
          </a:prstGeom>
          <a:noFill/>
          <a:ln>
            <a:noFill/>
          </a:ln>
        </p:spPr>
      </p:pic>
      <p:sp>
        <p:nvSpPr>
          <p:cNvPr id="90" name="Google Shape;90;p20"/>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0"/>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2" name="Google Shape;92;p20"/>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Lato"/>
              <a:buNone/>
              <a:defRPr sz="1200">
                <a:latin typeface="Lato"/>
                <a:ea typeface="Lato"/>
                <a:cs typeface="Lato"/>
                <a:sym typeface="Lato"/>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p:cSld name="TITLE_5_3">
    <p:bg>
      <p:bgPr>
        <a:solidFill>
          <a:srgbClr val="F2EBE6"/>
        </a:solidFill>
      </p:bgPr>
    </p:bg>
    <p:spTree>
      <p:nvGrpSpPr>
        <p:cNvPr id="93" name="Shape 93"/>
        <p:cNvGrpSpPr/>
        <p:nvPr/>
      </p:nvGrpSpPr>
      <p:grpSpPr>
        <a:xfrm>
          <a:off x="0" y="0"/>
          <a:ext cx="0" cy="0"/>
          <a:chOff x="0" y="0"/>
          <a:chExt cx="0" cy="0"/>
        </a:xfrm>
      </p:grpSpPr>
      <p:pic>
        <p:nvPicPr>
          <p:cNvPr id="94" name="Google Shape;94;p21"/>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95" name="Google Shape;95;p21"/>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96" name="Google Shape;96;p21"/>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97" name="Google Shape;97;p21"/>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98" name="Google Shape;98;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99" name="Google Shape;99;p21"/>
          <p:cNvPicPr preferRelativeResize="0"/>
          <p:nvPr/>
        </p:nvPicPr>
        <p:blipFill>
          <a:blip r:embed="rId6">
            <a:alphaModFix/>
          </a:blip>
          <a:stretch>
            <a:fillRect/>
          </a:stretch>
        </p:blipFill>
        <p:spPr>
          <a:xfrm>
            <a:off x="523271" y="405850"/>
            <a:ext cx="800327" cy="135200"/>
          </a:xfrm>
          <a:prstGeom prst="rect">
            <a:avLst/>
          </a:prstGeom>
          <a:noFill/>
          <a:ln>
            <a:noFill/>
          </a:ln>
        </p:spPr>
      </p:pic>
      <p:sp>
        <p:nvSpPr>
          <p:cNvPr id="100" name="Google Shape;100;p21"/>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1"/>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p:cSld name="TITLE_5_2">
    <p:bg>
      <p:bgPr>
        <a:solidFill>
          <a:srgbClr val="F2EBE6"/>
        </a:solidFill>
      </p:bgPr>
    </p:bg>
    <p:spTree>
      <p:nvGrpSpPr>
        <p:cNvPr id="102" name="Shape 102"/>
        <p:cNvGrpSpPr/>
        <p:nvPr/>
      </p:nvGrpSpPr>
      <p:grpSpPr>
        <a:xfrm>
          <a:off x="0" y="0"/>
          <a:ext cx="0" cy="0"/>
          <a:chOff x="0" y="0"/>
          <a:chExt cx="0" cy="0"/>
        </a:xfrm>
      </p:grpSpPr>
      <p:sp>
        <p:nvSpPr>
          <p:cNvPr id="103" name="Google Shape;10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4" name="Google Shape;104;p22"/>
          <p:cNvPicPr preferRelativeResize="0"/>
          <p:nvPr/>
        </p:nvPicPr>
        <p:blipFill>
          <a:blip r:embed="rId2">
            <a:alphaModFix/>
          </a:blip>
          <a:stretch>
            <a:fillRect/>
          </a:stretch>
        </p:blipFill>
        <p:spPr>
          <a:xfrm>
            <a:off x="523271" y="405850"/>
            <a:ext cx="800327" cy="135200"/>
          </a:xfrm>
          <a:prstGeom prst="rect">
            <a:avLst/>
          </a:prstGeom>
          <a:noFill/>
          <a:ln>
            <a:noFill/>
          </a:ln>
        </p:spPr>
      </p:pic>
      <p:pic>
        <p:nvPicPr>
          <p:cNvPr id="105" name="Google Shape;105;p22"/>
          <p:cNvPicPr preferRelativeResize="0"/>
          <p:nvPr/>
        </p:nvPicPr>
        <p:blipFill>
          <a:blip r:embed="rId3">
            <a:alphaModFix amt="7000"/>
          </a:blip>
          <a:stretch>
            <a:fillRect/>
          </a:stretch>
        </p:blipFill>
        <p:spPr>
          <a:xfrm rot="-2699986">
            <a:off x="8002004" y="-920382"/>
            <a:ext cx="2320643" cy="2320643"/>
          </a:xfrm>
          <a:prstGeom prst="rect">
            <a:avLst/>
          </a:prstGeom>
          <a:noFill/>
          <a:ln>
            <a:noFill/>
          </a:ln>
        </p:spPr>
      </p:pic>
      <p:pic>
        <p:nvPicPr>
          <p:cNvPr id="106" name="Google Shape;106;p22"/>
          <p:cNvPicPr preferRelativeResize="0"/>
          <p:nvPr/>
        </p:nvPicPr>
        <p:blipFill>
          <a:blip r:embed="rId4">
            <a:alphaModFix amt="7000"/>
          </a:blip>
          <a:stretch>
            <a:fillRect/>
          </a:stretch>
        </p:blipFill>
        <p:spPr>
          <a:xfrm rot="8100015">
            <a:off x="5675070" y="-1869980"/>
            <a:ext cx="2171800" cy="2171800"/>
          </a:xfrm>
          <a:prstGeom prst="rect">
            <a:avLst/>
          </a:prstGeom>
          <a:noFill/>
          <a:ln>
            <a:noFill/>
          </a:ln>
        </p:spPr>
      </p:pic>
      <p:pic>
        <p:nvPicPr>
          <p:cNvPr id="107" name="Google Shape;107;p22"/>
          <p:cNvPicPr preferRelativeResize="0"/>
          <p:nvPr/>
        </p:nvPicPr>
        <p:blipFill>
          <a:blip r:embed="rId5">
            <a:alphaModFix/>
          </a:blip>
          <a:stretch>
            <a:fillRect/>
          </a:stretch>
        </p:blipFill>
        <p:spPr>
          <a:xfrm>
            <a:off x="8337548" y="1945827"/>
            <a:ext cx="896226" cy="896226"/>
          </a:xfrm>
          <a:prstGeom prst="rect">
            <a:avLst/>
          </a:prstGeom>
          <a:noFill/>
          <a:ln>
            <a:noFill/>
          </a:ln>
        </p:spPr>
      </p:pic>
      <p:pic>
        <p:nvPicPr>
          <p:cNvPr id="108" name="Google Shape;108;p22"/>
          <p:cNvPicPr preferRelativeResize="0"/>
          <p:nvPr/>
        </p:nvPicPr>
        <p:blipFill>
          <a:blip r:embed="rId6">
            <a:alphaModFix amt="7000"/>
          </a:blip>
          <a:stretch>
            <a:fillRect/>
          </a:stretch>
        </p:blipFill>
        <p:spPr>
          <a:xfrm rot="8100040">
            <a:off x="7335045" y="4181752"/>
            <a:ext cx="2292184" cy="2292184"/>
          </a:xfrm>
          <a:prstGeom prst="rect">
            <a:avLst/>
          </a:prstGeom>
          <a:noFill/>
          <a:ln>
            <a:noFill/>
          </a:ln>
        </p:spPr>
      </p:pic>
      <p:sp>
        <p:nvSpPr>
          <p:cNvPr id="109" name="Google Shape;109;p22"/>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0" name="Google Shape;110;p22"/>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TITLE_5_2_3">
    <p:bg>
      <p:bgPr>
        <a:solidFill>
          <a:srgbClr val="F2EBE6"/>
        </a:solidFill>
      </p:bgPr>
    </p:bg>
    <p:spTree>
      <p:nvGrpSpPr>
        <p:cNvPr id="111" name="Shape 111"/>
        <p:cNvGrpSpPr/>
        <p:nvPr/>
      </p:nvGrpSpPr>
      <p:grpSpPr>
        <a:xfrm>
          <a:off x="0" y="0"/>
          <a:ext cx="0" cy="0"/>
          <a:chOff x="0" y="0"/>
          <a:chExt cx="0" cy="0"/>
        </a:xfrm>
      </p:grpSpPr>
      <p:sp>
        <p:nvSpPr>
          <p:cNvPr id="112" name="Google Shape;11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13" name="Google Shape;113;p23"/>
          <p:cNvPicPr preferRelativeResize="0"/>
          <p:nvPr/>
        </p:nvPicPr>
        <p:blipFill>
          <a:blip r:embed="rId2">
            <a:alphaModFix amt="7000"/>
          </a:blip>
          <a:stretch>
            <a:fillRect/>
          </a:stretch>
        </p:blipFill>
        <p:spPr>
          <a:xfrm rot="-2699986">
            <a:off x="8002004" y="-920382"/>
            <a:ext cx="2320643" cy="2320643"/>
          </a:xfrm>
          <a:prstGeom prst="rect">
            <a:avLst/>
          </a:prstGeom>
          <a:noFill/>
          <a:ln>
            <a:noFill/>
          </a:ln>
        </p:spPr>
      </p:pic>
      <p:pic>
        <p:nvPicPr>
          <p:cNvPr id="114" name="Google Shape;114;p23"/>
          <p:cNvPicPr preferRelativeResize="0"/>
          <p:nvPr/>
        </p:nvPicPr>
        <p:blipFill>
          <a:blip r:embed="rId3">
            <a:alphaModFix amt="7000"/>
          </a:blip>
          <a:stretch>
            <a:fillRect/>
          </a:stretch>
        </p:blipFill>
        <p:spPr>
          <a:xfrm rot="8100015">
            <a:off x="5675070" y="-1869980"/>
            <a:ext cx="2171800" cy="2171800"/>
          </a:xfrm>
          <a:prstGeom prst="rect">
            <a:avLst/>
          </a:prstGeom>
          <a:noFill/>
          <a:ln>
            <a:noFill/>
          </a:ln>
        </p:spPr>
      </p:pic>
      <p:pic>
        <p:nvPicPr>
          <p:cNvPr id="115" name="Google Shape;115;p23"/>
          <p:cNvPicPr preferRelativeResize="0"/>
          <p:nvPr/>
        </p:nvPicPr>
        <p:blipFill>
          <a:blip r:embed="rId4">
            <a:alphaModFix/>
          </a:blip>
          <a:stretch>
            <a:fillRect/>
          </a:stretch>
        </p:blipFill>
        <p:spPr>
          <a:xfrm>
            <a:off x="8337548" y="1945827"/>
            <a:ext cx="896226" cy="896226"/>
          </a:xfrm>
          <a:prstGeom prst="rect">
            <a:avLst/>
          </a:prstGeom>
          <a:noFill/>
          <a:ln>
            <a:noFill/>
          </a:ln>
        </p:spPr>
      </p:pic>
      <p:pic>
        <p:nvPicPr>
          <p:cNvPr id="116" name="Google Shape;116;p23"/>
          <p:cNvPicPr preferRelativeResize="0"/>
          <p:nvPr/>
        </p:nvPicPr>
        <p:blipFill>
          <a:blip r:embed="rId5">
            <a:alphaModFix amt="7000"/>
          </a:blip>
          <a:stretch>
            <a:fillRect/>
          </a:stretch>
        </p:blipFill>
        <p:spPr>
          <a:xfrm rot="8100040">
            <a:off x="7335045" y="4181752"/>
            <a:ext cx="2292184" cy="2292184"/>
          </a:xfrm>
          <a:prstGeom prst="rect">
            <a:avLst/>
          </a:prstGeom>
          <a:noFill/>
          <a:ln>
            <a:noFill/>
          </a:ln>
        </p:spPr>
      </p:pic>
      <p:pic>
        <p:nvPicPr>
          <p:cNvPr id="117" name="Google Shape;117;p23"/>
          <p:cNvPicPr preferRelativeResize="0"/>
          <p:nvPr/>
        </p:nvPicPr>
        <p:blipFill>
          <a:blip r:embed="rId6">
            <a:alphaModFix/>
          </a:blip>
          <a:stretch>
            <a:fillRect/>
          </a:stretch>
        </p:blipFill>
        <p:spPr>
          <a:xfrm>
            <a:off x="523271" y="4732925"/>
            <a:ext cx="800327" cy="135200"/>
          </a:xfrm>
          <a:prstGeom prst="rect">
            <a:avLst/>
          </a:prstGeom>
          <a:noFill/>
          <a:ln>
            <a:noFill/>
          </a:ln>
        </p:spPr>
      </p:pic>
      <p:sp>
        <p:nvSpPr>
          <p:cNvPr id="118" name="Google Shape;118;p23"/>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100"/>
              <a:buFont typeface="Lato Black"/>
              <a:buNone/>
              <a:defRPr i="1" sz="3100">
                <a:solidFill>
                  <a:srgbClr val="3544B1"/>
                </a:solidFill>
                <a:latin typeface="Lato Black"/>
                <a:ea typeface="Lato Black"/>
                <a:cs typeface="Lato Black"/>
                <a:sym typeface="Lato Black"/>
              </a:defRPr>
            </a:lvl1pPr>
            <a:lvl2pPr lvl="1" rtl="0" algn="ctr">
              <a:spcBef>
                <a:spcPts val="0"/>
              </a:spcBef>
              <a:spcAft>
                <a:spcPts val="0"/>
              </a:spcAft>
              <a:buClr>
                <a:srgbClr val="3549AE"/>
              </a:buClr>
              <a:buSzPts val="5200"/>
              <a:buNone/>
              <a:defRPr sz="5200">
                <a:solidFill>
                  <a:srgbClr val="3549AE"/>
                </a:solidFill>
              </a:defRPr>
            </a:lvl2pPr>
            <a:lvl3pPr lvl="2" rtl="0" algn="ctr">
              <a:spcBef>
                <a:spcPts val="0"/>
              </a:spcBef>
              <a:spcAft>
                <a:spcPts val="0"/>
              </a:spcAft>
              <a:buClr>
                <a:srgbClr val="3549AE"/>
              </a:buClr>
              <a:buSzPts val="5200"/>
              <a:buNone/>
              <a:defRPr sz="5200">
                <a:solidFill>
                  <a:srgbClr val="3549AE"/>
                </a:solidFill>
              </a:defRPr>
            </a:lvl3pPr>
            <a:lvl4pPr lvl="3" rtl="0" algn="ctr">
              <a:spcBef>
                <a:spcPts val="0"/>
              </a:spcBef>
              <a:spcAft>
                <a:spcPts val="0"/>
              </a:spcAft>
              <a:buClr>
                <a:srgbClr val="3549AE"/>
              </a:buClr>
              <a:buSzPts val="5200"/>
              <a:buNone/>
              <a:defRPr sz="5200">
                <a:solidFill>
                  <a:srgbClr val="3549AE"/>
                </a:solidFill>
              </a:defRPr>
            </a:lvl4pPr>
            <a:lvl5pPr lvl="4" rtl="0" algn="ctr">
              <a:spcBef>
                <a:spcPts val="0"/>
              </a:spcBef>
              <a:spcAft>
                <a:spcPts val="0"/>
              </a:spcAft>
              <a:buClr>
                <a:srgbClr val="3549AE"/>
              </a:buClr>
              <a:buSzPts val="5200"/>
              <a:buNone/>
              <a:defRPr sz="5200">
                <a:solidFill>
                  <a:srgbClr val="3549AE"/>
                </a:solidFill>
              </a:defRPr>
            </a:lvl5pPr>
            <a:lvl6pPr lvl="5" rtl="0" algn="ctr">
              <a:spcBef>
                <a:spcPts val="0"/>
              </a:spcBef>
              <a:spcAft>
                <a:spcPts val="0"/>
              </a:spcAft>
              <a:buClr>
                <a:srgbClr val="3549AE"/>
              </a:buClr>
              <a:buSzPts val="5200"/>
              <a:buNone/>
              <a:defRPr sz="5200">
                <a:solidFill>
                  <a:srgbClr val="3549AE"/>
                </a:solidFill>
              </a:defRPr>
            </a:lvl6pPr>
            <a:lvl7pPr lvl="6" rtl="0" algn="ctr">
              <a:spcBef>
                <a:spcPts val="0"/>
              </a:spcBef>
              <a:spcAft>
                <a:spcPts val="0"/>
              </a:spcAft>
              <a:buClr>
                <a:srgbClr val="3549AE"/>
              </a:buClr>
              <a:buSzPts val="5200"/>
              <a:buNone/>
              <a:defRPr sz="5200">
                <a:solidFill>
                  <a:srgbClr val="3549AE"/>
                </a:solidFill>
              </a:defRPr>
            </a:lvl7pPr>
            <a:lvl8pPr lvl="7" rtl="0" algn="ctr">
              <a:spcBef>
                <a:spcPts val="0"/>
              </a:spcBef>
              <a:spcAft>
                <a:spcPts val="0"/>
              </a:spcAft>
              <a:buClr>
                <a:srgbClr val="3549AE"/>
              </a:buClr>
              <a:buSzPts val="5200"/>
              <a:buNone/>
              <a:defRPr sz="5200">
                <a:solidFill>
                  <a:srgbClr val="3549AE"/>
                </a:solidFill>
              </a:defRPr>
            </a:lvl8pPr>
            <a:lvl9pPr lvl="8" rtl="0" algn="ctr">
              <a:spcBef>
                <a:spcPts val="0"/>
              </a:spcBef>
              <a:spcAft>
                <a:spcPts val="0"/>
              </a:spcAft>
              <a:buClr>
                <a:srgbClr val="3549AE"/>
              </a:buClr>
              <a:buSzPts val="5200"/>
              <a:buNone/>
              <a:defRPr sz="5200">
                <a:solidFill>
                  <a:srgbClr val="3549AE"/>
                </a:solidFill>
              </a:defRPr>
            </a:lvl9pPr>
          </a:lstStyle>
          <a:p/>
        </p:txBody>
      </p:sp>
      <p:sp>
        <p:nvSpPr>
          <p:cNvPr id="119" name="Google Shape;119;p23"/>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549AE"/>
              </a:buClr>
              <a:buSzPts val="1400"/>
              <a:buFont typeface="Lato"/>
              <a:buNone/>
              <a:defRPr sz="1400">
                <a:solidFill>
                  <a:srgbClr val="3549AE"/>
                </a:solidFill>
                <a:latin typeface="Lato"/>
                <a:ea typeface="Lato"/>
                <a:cs typeface="Lato"/>
                <a:sym typeface="Lato"/>
              </a:defRPr>
            </a:lvl1pPr>
            <a:lvl2pPr lvl="1" rtl="0" algn="ctr">
              <a:lnSpc>
                <a:spcPct val="100000"/>
              </a:lnSpc>
              <a:spcBef>
                <a:spcPts val="0"/>
              </a:spcBef>
              <a:spcAft>
                <a:spcPts val="0"/>
              </a:spcAft>
              <a:buClr>
                <a:srgbClr val="3549AE"/>
              </a:buClr>
              <a:buSzPts val="2800"/>
              <a:buNone/>
              <a:defRPr sz="2800">
                <a:solidFill>
                  <a:srgbClr val="3549AE"/>
                </a:solidFill>
              </a:defRPr>
            </a:lvl2pPr>
            <a:lvl3pPr lvl="2" rtl="0" algn="ctr">
              <a:lnSpc>
                <a:spcPct val="100000"/>
              </a:lnSpc>
              <a:spcBef>
                <a:spcPts val="0"/>
              </a:spcBef>
              <a:spcAft>
                <a:spcPts val="0"/>
              </a:spcAft>
              <a:buClr>
                <a:srgbClr val="3549AE"/>
              </a:buClr>
              <a:buSzPts val="2800"/>
              <a:buNone/>
              <a:defRPr sz="2800">
                <a:solidFill>
                  <a:srgbClr val="3549AE"/>
                </a:solidFill>
              </a:defRPr>
            </a:lvl3pPr>
            <a:lvl4pPr lvl="3" rtl="0" algn="ctr">
              <a:lnSpc>
                <a:spcPct val="100000"/>
              </a:lnSpc>
              <a:spcBef>
                <a:spcPts val="0"/>
              </a:spcBef>
              <a:spcAft>
                <a:spcPts val="0"/>
              </a:spcAft>
              <a:buClr>
                <a:srgbClr val="3549AE"/>
              </a:buClr>
              <a:buSzPts val="2800"/>
              <a:buNone/>
              <a:defRPr sz="2800">
                <a:solidFill>
                  <a:srgbClr val="3549AE"/>
                </a:solidFill>
              </a:defRPr>
            </a:lvl4pPr>
            <a:lvl5pPr lvl="4" rtl="0" algn="ctr">
              <a:lnSpc>
                <a:spcPct val="100000"/>
              </a:lnSpc>
              <a:spcBef>
                <a:spcPts val="0"/>
              </a:spcBef>
              <a:spcAft>
                <a:spcPts val="0"/>
              </a:spcAft>
              <a:buClr>
                <a:srgbClr val="3549AE"/>
              </a:buClr>
              <a:buSzPts val="2800"/>
              <a:buNone/>
              <a:defRPr sz="2800">
                <a:solidFill>
                  <a:srgbClr val="3549AE"/>
                </a:solidFill>
              </a:defRPr>
            </a:lvl5pPr>
            <a:lvl6pPr lvl="5" rtl="0" algn="ctr">
              <a:lnSpc>
                <a:spcPct val="100000"/>
              </a:lnSpc>
              <a:spcBef>
                <a:spcPts val="0"/>
              </a:spcBef>
              <a:spcAft>
                <a:spcPts val="0"/>
              </a:spcAft>
              <a:buClr>
                <a:srgbClr val="3549AE"/>
              </a:buClr>
              <a:buSzPts val="2800"/>
              <a:buNone/>
              <a:defRPr sz="2800">
                <a:solidFill>
                  <a:srgbClr val="3549AE"/>
                </a:solidFill>
              </a:defRPr>
            </a:lvl6pPr>
            <a:lvl7pPr lvl="6" rtl="0" algn="ctr">
              <a:lnSpc>
                <a:spcPct val="100000"/>
              </a:lnSpc>
              <a:spcBef>
                <a:spcPts val="0"/>
              </a:spcBef>
              <a:spcAft>
                <a:spcPts val="0"/>
              </a:spcAft>
              <a:buClr>
                <a:srgbClr val="3549AE"/>
              </a:buClr>
              <a:buSzPts val="2800"/>
              <a:buNone/>
              <a:defRPr sz="2800">
                <a:solidFill>
                  <a:srgbClr val="3549AE"/>
                </a:solidFill>
              </a:defRPr>
            </a:lvl7pPr>
            <a:lvl8pPr lvl="7" rtl="0" algn="ctr">
              <a:lnSpc>
                <a:spcPct val="100000"/>
              </a:lnSpc>
              <a:spcBef>
                <a:spcPts val="0"/>
              </a:spcBef>
              <a:spcAft>
                <a:spcPts val="0"/>
              </a:spcAft>
              <a:buClr>
                <a:srgbClr val="3549AE"/>
              </a:buClr>
              <a:buSzPts val="2800"/>
              <a:buNone/>
              <a:defRPr sz="2800">
                <a:solidFill>
                  <a:srgbClr val="3549AE"/>
                </a:solidFill>
              </a:defRPr>
            </a:lvl8pPr>
            <a:lvl9pPr lvl="8" rtl="0" algn="ctr">
              <a:lnSpc>
                <a:spcPct val="100000"/>
              </a:lnSpc>
              <a:spcBef>
                <a:spcPts val="0"/>
              </a:spcBef>
              <a:spcAft>
                <a:spcPts val="0"/>
              </a:spcAft>
              <a:buClr>
                <a:srgbClr val="3549AE"/>
              </a:buClr>
              <a:buSzPts val="2800"/>
              <a:buNone/>
              <a:defRPr sz="2800">
                <a:solidFill>
                  <a:srgbClr val="3549AE"/>
                </a:solidFil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4">
  <p:cSld name="TITLE_5_2_2">
    <p:bg>
      <p:bgPr>
        <a:solidFill>
          <a:srgbClr val="F2EBE6"/>
        </a:solidFill>
      </p:bgPr>
    </p:bg>
    <p:spTree>
      <p:nvGrpSpPr>
        <p:cNvPr id="120" name="Shape 120"/>
        <p:cNvGrpSpPr/>
        <p:nvPr/>
      </p:nvGrpSpPr>
      <p:grpSpPr>
        <a:xfrm>
          <a:off x="0" y="0"/>
          <a:ext cx="0" cy="0"/>
          <a:chOff x="0" y="0"/>
          <a:chExt cx="0" cy="0"/>
        </a:xfrm>
      </p:grpSpPr>
      <p:sp>
        <p:nvSpPr>
          <p:cNvPr id="121" name="Google Shape;121;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22" name="Google Shape;122;p24"/>
          <p:cNvPicPr preferRelativeResize="0"/>
          <p:nvPr/>
        </p:nvPicPr>
        <p:blipFill>
          <a:blip r:embed="rId2">
            <a:alphaModFix/>
          </a:blip>
          <a:stretch>
            <a:fillRect/>
          </a:stretch>
        </p:blipFill>
        <p:spPr>
          <a:xfrm>
            <a:off x="523271" y="405850"/>
            <a:ext cx="800327" cy="135200"/>
          </a:xfrm>
          <a:prstGeom prst="rect">
            <a:avLst/>
          </a:prstGeom>
          <a:noFill/>
          <a:ln>
            <a:noFill/>
          </a:ln>
        </p:spPr>
      </p:pic>
      <p:pic>
        <p:nvPicPr>
          <p:cNvPr id="123" name="Google Shape;123;p24"/>
          <p:cNvPicPr preferRelativeResize="0"/>
          <p:nvPr/>
        </p:nvPicPr>
        <p:blipFill>
          <a:blip r:embed="rId3">
            <a:alphaModFix amt="7000"/>
          </a:blip>
          <a:stretch>
            <a:fillRect/>
          </a:stretch>
        </p:blipFill>
        <p:spPr>
          <a:xfrm rot="-2699986">
            <a:off x="8002004" y="-920382"/>
            <a:ext cx="2320643" cy="2320643"/>
          </a:xfrm>
          <a:prstGeom prst="rect">
            <a:avLst/>
          </a:prstGeom>
          <a:noFill/>
          <a:ln>
            <a:noFill/>
          </a:ln>
        </p:spPr>
      </p:pic>
      <p:pic>
        <p:nvPicPr>
          <p:cNvPr id="124" name="Google Shape;124;p24"/>
          <p:cNvPicPr preferRelativeResize="0"/>
          <p:nvPr/>
        </p:nvPicPr>
        <p:blipFill>
          <a:blip r:embed="rId4">
            <a:alphaModFix amt="7000"/>
          </a:blip>
          <a:stretch>
            <a:fillRect/>
          </a:stretch>
        </p:blipFill>
        <p:spPr>
          <a:xfrm rot="8100015">
            <a:off x="5675070" y="-1869980"/>
            <a:ext cx="2171800" cy="2171800"/>
          </a:xfrm>
          <a:prstGeom prst="rect">
            <a:avLst/>
          </a:prstGeom>
          <a:noFill/>
          <a:ln>
            <a:noFill/>
          </a:ln>
        </p:spPr>
      </p:pic>
      <p:pic>
        <p:nvPicPr>
          <p:cNvPr id="125" name="Google Shape;125;p24"/>
          <p:cNvPicPr preferRelativeResize="0"/>
          <p:nvPr/>
        </p:nvPicPr>
        <p:blipFill>
          <a:blip r:embed="rId5">
            <a:alphaModFix amt="7000"/>
          </a:blip>
          <a:stretch>
            <a:fillRect/>
          </a:stretch>
        </p:blipFill>
        <p:spPr>
          <a:xfrm>
            <a:off x="8337548" y="1945827"/>
            <a:ext cx="896226" cy="896226"/>
          </a:xfrm>
          <a:prstGeom prst="rect">
            <a:avLst/>
          </a:prstGeom>
          <a:noFill/>
          <a:ln>
            <a:noFill/>
          </a:ln>
        </p:spPr>
      </p:pic>
      <p:sp>
        <p:nvSpPr>
          <p:cNvPr id="126" name="Google Shape;126;p24"/>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7" name="Google Shape;127;p24"/>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logo bottom">
  <p:cSld name="TITLE_5_2_1">
    <p:bg>
      <p:bgPr>
        <a:solidFill>
          <a:srgbClr val="F2EBE6"/>
        </a:solidFill>
      </p:bgPr>
    </p:bg>
    <p:spTree>
      <p:nvGrpSpPr>
        <p:cNvPr id="128" name="Shape 128"/>
        <p:cNvGrpSpPr/>
        <p:nvPr/>
      </p:nvGrpSpPr>
      <p:grpSpPr>
        <a:xfrm>
          <a:off x="0" y="0"/>
          <a:ext cx="0" cy="0"/>
          <a:chOff x="0" y="0"/>
          <a:chExt cx="0" cy="0"/>
        </a:xfrm>
      </p:grpSpPr>
      <p:sp>
        <p:nvSpPr>
          <p:cNvPr id="129" name="Google Shape;129;p25"/>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0" name="Google Shape;130;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31" name="Google Shape;131;p25"/>
          <p:cNvPicPr preferRelativeResize="0"/>
          <p:nvPr/>
        </p:nvPicPr>
        <p:blipFill>
          <a:blip r:embed="rId2">
            <a:alphaModFix amt="7000"/>
          </a:blip>
          <a:stretch>
            <a:fillRect/>
          </a:stretch>
        </p:blipFill>
        <p:spPr>
          <a:xfrm rot="-2699986">
            <a:off x="8002004" y="-920382"/>
            <a:ext cx="2320643" cy="2320643"/>
          </a:xfrm>
          <a:prstGeom prst="rect">
            <a:avLst/>
          </a:prstGeom>
          <a:noFill/>
          <a:ln>
            <a:noFill/>
          </a:ln>
        </p:spPr>
      </p:pic>
      <p:pic>
        <p:nvPicPr>
          <p:cNvPr id="132" name="Google Shape;132;p25"/>
          <p:cNvPicPr preferRelativeResize="0"/>
          <p:nvPr/>
        </p:nvPicPr>
        <p:blipFill>
          <a:blip r:embed="rId3">
            <a:alphaModFix amt="7000"/>
          </a:blip>
          <a:stretch>
            <a:fillRect/>
          </a:stretch>
        </p:blipFill>
        <p:spPr>
          <a:xfrm rot="8100015">
            <a:off x="5675070" y="-1869980"/>
            <a:ext cx="2171800" cy="2171800"/>
          </a:xfrm>
          <a:prstGeom prst="rect">
            <a:avLst/>
          </a:prstGeom>
          <a:noFill/>
          <a:ln>
            <a:noFill/>
          </a:ln>
        </p:spPr>
      </p:pic>
      <p:pic>
        <p:nvPicPr>
          <p:cNvPr id="133" name="Google Shape;133;p25"/>
          <p:cNvPicPr preferRelativeResize="0"/>
          <p:nvPr/>
        </p:nvPicPr>
        <p:blipFill>
          <a:blip r:embed="rId4">
            <a:alphaModFix/>
          </a:blip>
          <a:stretch>
            <a:fillRect/>
          </a:stretch>
        </p:blipFill>
        <p:spPr>
          <a:xfrm>
            <a:off x="8337548" y="1945827"/>
            <a:ext cx="896226" cy="896226"/>
          </a:xfrm>
          <a:prstGeom prst="rect">
            <a:avLst/>
          </a:prstGeom>
          <a:noFill/>
          <a:ln>
            <a:noFill/>
          </a:ln>
        </p:spPr>
      </p:pic>
      <p:pic>
        <p:nvPicPr>
          <p:cNvPr id="134" name="Google Shape;134;p25"/>
          <p:cNvPicPr preferRelativeResize="0"/>
          <p:nvPr/>
        </p:nvPicPr>
        <p:blipFill>
          <a:blip r:embed="rId5">
            <a:alphaModFix amt="7000"/>
          </a:blip>
          <a:stretch>
            <a:fillRect/>
          </a:stretch>
        </p:blipFill>
        <p:spPr>
          <a:xfrm rot="8100040">
            <a:off x="7335045" y="4181752"/>
            <a:ext cx="2292184" cy="2292184"/>
          </a:xfrm>
          <a:prstGeom prst="rect">
            <a:avLst/>
          </a:prstGeom>
          <a:noFill/>
          <a:ln>
            <a:noFill/>
          </a:ln>
        </p:spPr>
      </p:pic>
      <p:pic>
        <p:nvPicPr>
          <p:cNvPr id="135" name="Google Shape;135;p25"/>
          <p:cNvPicPr preferRelativeResize="0"/>
          <p:nvPr/>
        </p:nvPicPr>
        <p:blipFill>
          <a:blip r:embed="rId6">
            <a:alphaModFix/>
          </a:blip>
          <a:stretch>
            <a:fillRect/>
          </a:stretch>
        </p:blipFill>
        <p:spPr>
          <a:xfrm>
            <a:off x="523271" y="4732925"/>
            <a:ext cx="800327" cy="135200"/>
          </a:xfrm>
          <a:prstGeom prst="rect">
            <a:avLst/>
          </a:prstGeom>
          <a:noFill/>
          <a:ln>
            <a:noFill/>
          </a:ln>
        </p:spPr>
      </p:pic>
      <p:sp>
        <p:nvSpPr>
          <p:cNvPr id="136" name="Google Shape;136;p25"/>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1">
  <p:cSld name="TITLE_5_1">
    <p:bg>
      <p:bgPr>
        <a:solidFill>
          <a:srgbClr val="3544B1"/>
        </a:solidFill>
      </p:bgPr>
    </p:bg>
    <p:spTree>
      <p:nvGrpSpPr>
        <p:cNvPr id="137" name="Shape 137"/>
        <p:cNvGrpSpPr/>
        <p:nvPr/>
      </p:nvGrpSpPr>
      <p:grpSpPr>
        <a:xfrm>
          <a:off x="0" y="0"/>
          <a:ext cx="0" cy="0"/>
          <a:chOff x="0" y="0"/>
          <a:chExt cx="0" cy="0"/>
        </a:xfrm>
      </p:grpSpPr>
      <p:pic>
        <p:nvPicPr>
          <p:cNvPr id="138" name="Google Shape;138;p26"/>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139" name="Google Shape;139;p26"/>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140" name="Google Shape;140;p26"/>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141" name="Google Shape;141;p26"/>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142" name="Google Shape;142;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3" name="Google Shape;143;p26"/>
          <p:cNvPicPr preferRelativeResize="0"/>
          <p:nvPr/>
        </p:nvPicPr>
        <p:blipFill>
          <a:blip r:embed="rId6">
            <a:alphaModFix/>
          </a:blip>
          <a:stretch>
            <a:fillRect/>
          </a:stretch>
        </p:blipFill>
        <p:spPr>
          <a:xfrm>
            <a:off x="525549" y="405775"/>
            <a:ext cx="800325" cy="135346"/>
          </a:xfrm>
          <a:prstGeom prst="rect">
            <a:avLst/>
          </a:prstGeom>
          <a:noFill/>
          <a:ln>
            <a:noFill/>
          </a:ln>
        </p:spPr>
      </p:pic>
      <p:sp>
        <p:nvSpPr>
          <p:cNvPr id="144" name="Google Shape;144;p26"/>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45" name="Google Shape;145;p26"/>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p:cSld name="TITLE_5_1_1">
    <p:bg>
      <p:bgPr>
        <a:solidFill>
          <a:srgbClr val="3544B1"/>
        </a:solidFill>
      </p:bgPr>
    </p:bg>
    <p:spTree>
      <p:nvGrpSpPr>
        <p:cNvPr id="146" name="Shape 146"/>
        <p:cNvGrpSpPr/>
        <p:nvPr/>
      </p:nvGrpSpPr>
      <p:grpSpPr>
        <a:xfrm>
          <a:off x="0" y="0"/>
          <a:ext cx="0" cy="0"/>
          <a:chOff x="0" y="0"/>
          <a:chExt cx="0" cy="0"/>
        </a:xfrm>
      </p:grpSpPr>
      <p:pic>
        <p:nvPicPr>
          <p:cNvPr id="147" name="Google Shape;147;p27"/>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148" name="Google Shape;148;p27"/>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149" name="Google Shape;149;p27"/>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150" name="Google Shape;150;p27"/>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151" name="Google Shape;15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52" name="Google Shape;152;p27"/>
          <p:cNvPicPr preferRelativeResize="0"/>
          <p:nvPr/>
        </p:nvPicPr>
        <p:blipFill>
          <a:blip r:embed="rId5">
            <a:alphaModFix/>
          </a:blip>
          <a:stretch>
            <a:fillRect/>
          </a:stretch>
        </p:blipFill>
        <p:spPr>
          <a:xfrm>
            <a:off x="525549" y="405775"/>
            <a:ext cx="800325" cy="135346"/>
          </a:xfrm>
          <a:prstGeom prst="rect">
            <a:avLst/>
          </a:prstGeom>
          <a:noFill/>
          <a:ln>
            <a:noFill/>
          </a:ln>
        </p:spPr>
      </p:pic>
      <p:sp>
        <p:nvSpPr>
          <p:cNvPr id="153" name="Google Shape;153;p27"/>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54" name="Google Shape;154;p27"/>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p:cSld name="TITLE_5_1_1_2">
    <p:bg>
      <p:bgPr>
        <a:solidFill>
          <a:srgbClr val="3544B1"/>
        </a:solidFill>
      </p:bgPr>
    </p:bg>
    <p:spTree>
      <p:nvGrpSpPr>
        <p:cNvPr id="155" name="Shape 155"/>
        <p:cNvGrpSpPr/>
        <p:nvPr/>
      </p:nvGrpSpPr>
      <p:grpSpPr>
        <a:xfrm>
          <a:off x="0" y="0"/>
          <a:ext cx="0" cy="0"/>
          <a:chOff x="0" y="0"/>
          <a:chExt cx="0" cy="0"/>
        </a:xfrm>
      </p:grpSpPr>
      <p:pic>
        <p:nvPicPr>
          <p:cNvPr id="156" name="Google Shape;156;p28"/>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157" name="Google Shape;157;p28"/>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158" name="Google Shape;158;p28"/>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159" name="Google Shape;159;p28"/>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160" name="Google Shape;160;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61" name="Google Shape;161;p28"/>
          <p:cNvPicPr preferRelativeResize="0"/>
          <p:nvPr/>
        </p:nvPicPr>
        <p:blipFill>
          <a:blip r:embed="rId5">
            <a:alphaModFix/>
          </a:blip>
          <a:stretch>
            <a:fillRect/>
          </a:stretch>
        </p:blipFill>
        <p:spPr>
          <a:xfrm>
            <a:off x="525549" y="4732850"/>
            <a:ext cx="800325" cy="135346"/>
          </a:xfrm>
          <a:prstGeom prst="rect">
            <a:avLst/>
          </a:prstGeom>
          <a:noFill/>
          <a:ln>
            <a:noFill/>
          </a:ln>
        </p:spPr>
      </p:pic>
      <p:sp>
        <p:nvSpPr>
          <p:cNvPr id="162" name="Google Shape;162;p28"/>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63" name="Google Shape;163;p28"/>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TITLE_5_1_1_2_1">
    <p:bg>
      <p:bgPr>
        <a:solidFill>
          <a:srgbClr val="3544B1"/>
        </a:solidFill>
      </p:bgPr>
    </p:bg>
    <p:spTree>
      <p:nvGrpSpPr>
        <p:cNvPr id="164" name="Shape 164"/>
        <p:cNvGrpSpPr/>
        <p:nvPr/>
      </p:nvGrpSpPr>
      <p:grpSpPr>
        <a:xfrm>
          <a:off x="0" y="0"/>
          <a:ext cx="0" cy="0"/>
          <a:chOff x="0" y="0"/>
          <a:chExt cx="0" cy="0"/>
        </a:xfrm>
      </p:grpSpPr>
      <p:pic>
        <p:nvPicPr>
          <p:cNvPr id="165" name="Google Shape;165;p29"/>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166" name="Google Shape;166;p29"/>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167" name="Google Shape;167;p29"/>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168" name="Google Shape;168;p29"/>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169" name="Google Shape;169;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0" name="Google Shape;170;p29"/>
          <p:cNvPicPr preferRelativeResize="0"/>
          <p:nvPr/>
        </p:nvPicPr>
        <p:blipFill>
          <a:blip r:embed="rId5">
            <a:alphaModFix/>
          </a:blip>
          <a:stretch>
            <a:fillRect/>
          </a:stretch>
        </p:blipFill>
        <p:spPr>
          <a:xfrm>
            <a:off x="525549" y="4732850"/>
            <a:ext cx="800325" cy="135346"/>
          </a:xfrm>
          <a:prstGeom prst="rect">
            <a:avLst/>
          </a:prstGeom>
          <a:noFill/>
          <a:ln>
            <a:noFill/>
          </a:ln>
        </p:spPr>
      </p:pic>
      <p:sp>
        <p:nvSpPr>
          <p:cNvPr id="171" name="Google Shape;171;p29"/>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172" name="Google Shape;172;p29"/>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2">
  <p:cSld name="TITLE_5_1_1_1">
    <p:bg>
      <p:bgPr>
        <a:solidFill>
          <a:srgbClr val="3544B1"/>
        </a:solidFill>
      </p:bgPr>
    </p:bg>
    <p:spTree>
      <p:nvGrpSpPr>
        <p:cNvPr id="173" name="Shape 173"/>
        <p:cNvGrpSpPr/>
        <p:nvPr/>
      </p:nvGrpSpPr>
      <p:grpSpPr>
        <a:xfrm>
          <a:off x="0" y="0"/>
          <a:ext cx="0" cy="0"/>
          <a:chOff x="0" y="0"/>
          <a:chExt cx="0" cy="0"/>
        </a:xfrm>
      </p:grpSpPr>
      <p:pic>
        <p:nvPicPr>
          <p:cNvPr id="174" name="Google Shape;174;p30"/>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175" name="Google Shape;175;p30"/>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176" name="Google Shape;176;p30"/>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177" name="Google Shape;177;p30"/>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178" name="Google Shape;178;p3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79" name="Google Shape;179;p30"/>
          <p:cNvPicPr preferRelativeResize="0"/>
          <p:nvPr/>
        </p:nvPicPr>
        <p:blipFill>
          <a:blip r:embed="rId5">
            <a:alphaModFix/>
          </a:blip>
          <a:stretch>
            <a:fillRect/>
          </a:stretch>
        </p:blipFill>
        <p:spPr>
          <a:xfrm>
            <a:off x="525549" y="405775"/>
            <a:ext cx="800325" cy="135346"/>
          </a:xfrm>
          <a:prstGeom prst="rect">
            <a:avLst/>
          </a:prstGeom>
          <a:noFill/>
          <a:ln>
            <a:noFill/>
          </a:ln>
        </p:spPr>
      </p:pic>
      <p:sp>
        <p:nvSpPr>
          <p:cNvPr id="180" name="Google Shape;180;p30"/>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0"/>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Lato"/>
              <a:buNone/>
              <a:defRPr sz="12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1200"/>
              <a:buNone/>
              <a:defRPr sz="1200">
                <a:solidFill>
                  <a:srgbClr val="FFFFFF"/>
                </a:solidFill>
              </a:defRPr>
            </a:lvl2pPr>
            <a:lvl3pPr lvl="2" rtl="0" algn="ctr">
              <a:lnSpc>
                <a:spcPct val="100000"/>
              </a:lnSpc>
              <a:spcBef>
                <a:spcPts val="0"/>
              </a:spcBef>
              <a:spcAft>
                <a:spcPts val="0"/>
              </a:spcAft>
              <a:buClr>
                <a:srgbClr val="FFFFFF"/>
              </a:buClr>
              <a:buSzPts val="1200"/>
              <a:buNone/>
              <a:defRPr sz="1200">
                <a:solidFill>
                  <a:srgbClr val="FFFFFF"/>
                </a:solidFill>
              </a:defRPr>
            </a:lvl3pPr>
            <a:lvl4pPr lvl="3" rtl="0" algn="ctr">
              <a:lnSpc>
                <a:spcPct val="100000"/>
              </a:lnSpc>
              <a:spcBef>
                <a:spcPts val="0"/>
              </a:spcBef>
              <a:spcAft>
                <a:spcPts val="0"/>
              </a:spcAft>
              <a:buClr>
                <a:srgbClr val="FFFFFF"/>
              </a:buClr>
              <a:buSzPts val="1200"/>
              <a:buNone/>
              <a:defRPr sz="1200">
                <a:solidFill>
                  <a:srgbClr val="FFFFFF"/>
                </a:solidFill>
              </a:defRPr>
            </a:lvl4pPr>
            <a:lvl5pPr lvl="4" rtl="0" algn="ctr">
              <a:lnSpc>
                <a:spcPct val="100000"/>
              </a:lnSpc>
              <a:spcBef>
                <a:spcPts val="0"/>
              </a:spcBef>
              <a:spcAft>
                <a:spcPts val="0"/>
              </a:spcAft>
              <a:buClr>
                <a:srgbClr val="FFFFFF"/>
              </a:buClr>
              <a:buSzPts val="1200"/>
              <a:buNone/>
              <a:defRPr sz="1200">
                <a:solidFill>
                  <a:srgbClr val="FFFFFF"/>
                </a:solidFill>
              </a:defRPr>
            </a:lvl5pPr>
            <a:lvl6pPr lvl="5" rtl="0" algn="ctr">
              <a:lnSpc>
                <a:spcPct val="100000"/>
              </a:lnSpc>
              <a:spcBef>
                <a:spcPts val="0"/>
              </a:spcBef>
              <a:spcAft>
                <a:spcPts val="0"/>
              </a:spcAft>
              <a:buClr>
                <a:srgbClr val="FFFFFF"/>
              </a:buClr>
              <a:buSzPts val="1200"/>
              <a:buNone/>
              <a:defRPr sz="1200">
                <a:solidFill>
                  <a:srgbClr val="FFFFFF"/>
                </a:solidFill>
              </a:defRPr>
            </a:lvl6pPr>
            <a:lvl7pPr lvl="6" rtl="0" algn="ctr">
              <a:lnSpc>
                <a:spcPct val="100000"/>
              </a:lnSpc>
              <a:spcBef>
                <a:spcPts val="0"/>
              </a:spcBef>
              <a:spcAft>
                <a:spcPts val="0"/>
              </a:spcAft>
              <a:buClr>
                <a:srgbClr val="FFFFFF"/>
              </a:buClr>
              <a:buSzPts val="1200"/>
              <a:buNone/>
              <a:defRPr sz="1200">
                <a:solidFill>
                  <a:srgbClr val="FFFFFF"/>
                </a:solidFill>
              </a:defRPr>
            </a:lvl7pPr>
            <a:lvl8pPr lvl="7" rtl="0" algn="ctr">
              <a:lnSpc>
                <a:spcPct val="100000"/>
              </a:lnSpc>
              <a:spcBef>
                <a:spcPts val="0"/>
              </a:spcBef>
              <a:spcAft>
                <a:spcPts val="0"/>
              </a:spcAft>
              <a:buClr>
                <a:srgbClr val="FFFFFF"/>
              </a:buClr>
              <a:buSzPts val="1200"/>
              <a:buNone/>
              <a:defRPr sz="1200">
                <a:solidFill>
                  <a:srgbClr val="FFFFFF"/>
                </a:solidFill>
              </a:defRPr>
            </a:lvl8pPr>
            <a:lvl9pPr lvl="8" rtl="0" algn="ctr">
              <a:lnSpc>
                <a:spcPct val="100000"/>
              </a:lnSpc>
              <a:spcBef>
                <a:spcPts val="0"/>
              </a:spcBef>
              <a:spcAft>
                <a:spcPts val="0"/>
              </a:spcAft>
              <a:buClr>
                <a:srgbClr val="FFFFFF"/>
              </a:buClr>
              <a:buSzPts val="1200"/>
              <a:buNone/>
              <a:defRPr sz="1200">
                <a:solidFill>
                  <a:srgbClr val="FFFFFF"/>
                </a:solidFill>
              </a:defRPr>
            </a:lvl9pPr>
          </a:lstStyle>
          <a:p/>
        </p:txBody>
      </p:sp>
      <p:sp>
        <p:nvSpPr>
          <p:cNvPr id="182" name="Google Shape;182;p30"/>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Bottom logo">
  <p:cSld name="TITLE_4">
    <p:bg>
      <p:bgPr>
        <a:solidFill>
          <a:srgbClr val="F2EBE6"/>
        </a:solidFill>
      </p:bgPr>
    </p:bg>
    <p:spTree>
      <p:nvGrpSpPr>
        <p:cNvPr id="183" name="Shape 183"/>
        <p:cNvGrpSpPr/>
        <p:nvPr/>
      </p:nvGrpSpPr>
      <p:grpSpPr>
        <a:xfrm>
          <a:off x="0" y="0"/>
          <a:ext cx="0" cy="0"/>
          <a:chOff x="0" y="0"/>
          <a:chExt cx="0" cy="0"/>
        </a:xfrm>
      </p:grpSpPr>
      <p:sp>
        <p:nvSpPr>
          <p:cNvPr id="184" name="Google Shape;184;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5" name="Google Shape;185;p31"/>
          <p:cNvPicPr preferRelativeResize="0"/>
          <p:nvPr/>
        </p:nvPicPr>
        <p:blipFill>
          <a:blip r:embed="rId2">
            <a:alphaModFix/>
          </a:blip>
          <a:stretch>
            <a:fillRect/>
          </a:stretch>
        </p:blipFill>
        <p:spPr>
          <a:xfrm>
            <a:off x="523271" y="4732925"/>
            <a:ext cx="800327" cy="1352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Slide">
  <p:cSld name="TITLE_4_1">
    <p:bg>
      <p:bgPr>
        <a:solidFill>
          <a:srgbClr val="F2EBE6"/>
        </a:solidFill>
      </p:bgPr>
    </p:bg>
    <p:spTree>
      <p:nvGrpSpPr>
        <p:cNvPr id="186" name="Shape 186"/>
        <p:cNvGrpSpPr/>
        <p:nvPr/>
      </p:nvGrpSpPr>
      <p:grpSpPr>
        <a:xfrm>
          <a:off x="0" y="0"/>
          <a:ext cx="0" cy="0"/>
          <a:chOff x="0" y="0"/>
          <a:chExt cx="0" cy="0"/>
        </a:xfrm>
      </p:grpSpPr>
      <p:sp>
        <p:nvSpPr>
          <p:cNvPr id="187" name="Google Shape;187;p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88" name="Google Shape;188;p32"/>
          <p:cNvPicPr preferRelativeResize="0"/>
          <p:nvPr/>
        </p:nvPicPr>
        <p:blipFill>
          <a:blip r:embed="rId2">
            <a:alphaModFix/>
          </a:blip>
          <a:stretch>
            <a:fillRect/>
          </a:stretch>
        </p:blipFill>
        <p:spPr>
          <a:xfrm>
            <a:off x="3922838" y="1824005"/>
            <a:ext cx="1298324" cy="129706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Top">
  <p:cSld name="TITLE_3">
    <p:bg>
      <p:bgPr>
        <a:solidFill>
          <a:srgbClr val="3544B1"/>
        </a:solidFill>
      </p:bgPr>
    </p:bg>
    <p:spTree>
      <p:nvGrpSpPr>
        <p:cNvPr id="189" name="Shape 189"/>
        <p:cNvGrpSpPr/>
        <p:nvPr/>
      </p:nvGrpSpPr>
      <p:grpSpPr>
        <a:xfrm>
          <a:off x="0" y="0"/>
          <a:ext cx="0" cy="0"/>
          <a:chOff x="0" y="0"/>
          <a:chExt cx="0" cy="0"/>
        </a:xfrm>
      </p:grpSpPr>
      <p:sp>
        <p:nvSpPr>
          <p:cNvPr id="190" name="Google Shape;190;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1" name="Google Shape;191;p33"/>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Bottom">
  <p:cSld name="TITLE_3_1">
    <p:bg>
      <p:bgPr>
        <a:solidFill>
          <a:srgbClr val="3544B1"/>
        </a:solidFill>
      </p:bgPr>
    </p:bg>
    <p:spTree>
      <p:nvGrpSpPr>
        <p:cNvPr id="192" name="Shape 192"/>
        <p:cNvGrpSpPr/>
        <p:nvPr/>
      </p:nvGrpSpPr>
      <p:grpSpPr>
        <a:xfrm>
          <a:off x="0" y="0"/>
          <a:ext cx="0" cy="0"/>
          <a:chOff x="0" y="0"/>
          <a:chExt cx="0" cy="0"/>
        </a:xfrm>
      </p:grpSpPr>
      <p:sp>
        <p:nvSpPr>
          <p:cNvPr id="193" name="Google Shape;193;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4" name="Google Shape;194;p34"/>
          <p:cNvPicPr preferRelativeResize="0"/>
          <p:nvPr/>
        </p:nvPicPr>
        <p:blipFill>
          <a:blip r:embed="rId2">
            <a:alphaModFix/>
          </a:blip>
          <a:stretch>
            <a:fillRect/>
          </a:stretch>
        </p:blipFill>
        <p:spPr>
          <a:xfrm>
            <a:off x="525549" y="4732850"/>
            <a:ext cx="800325" cy="13534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Logo Slide">
  <p:cSld name="TITLE_3_1_3">
    <p:bg>
      <p:bgPr>
        <a:solidFill>
          <a:srgbClr val="3544B1"/>
        </a:solidFill>
      </p:bgPr>
    </p:bg>
    <p:spTree>
      <p:nvGrpSpPr>
        <p:cNvPr id="195" name="Shape 195"/>
        <p:cNvGrpSpPr/>
        <p:nvPr/>
      </p:nvGrpSpPr>
      <p:grpSpPr>
        <a:xfrm>
          <a:off x="0" y="0"/>
          <a:ext cx="0" cy="0"/>
          <a:chOff x="0" y="0"/>
          <a:chExt cx="0" cy="0"/>
        </a:xfrm>
      </p:grpSpPr>
      <p:sp>
        <p:nvSpPr>
          <p:cNvPr id="196" name="Google Shape;196;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97" name="Google Shape;197;p35"/>
          <p:cNvPicPr preferRelativeResize="0"/>
          <p:nvPr/>
        </p:nvPicPr>
        <p:blipFill>
          <a:blip r:embed="rId2">
            <a:alphaModFix/>
          </a:blip>
          <a:stretch>
            <a:fillRect/>
          </a:stretch>
        </p:blipFill>
        <p:spPr>
          <a:xfrm>
            <a:off x="3482500" y="2231275"/>
            <a:ext cx="2179000" cy="368500"/>
          </a:xfrm>
          <a:prstGeom prst="rect">
            <a:avLst/>
          </a:prstGeom>
          <a:noFill/>
          <a:ln>
            <a:noFill/>
          </a:ln>
        </p:spPr>
      </p:pic>
      <p:sp>
        <p:nvSpPr>
          <p:cNvPr id="198" name="Google Shape;198;p35"/>
          <p:cNvSpPr txBox="1"/>
          <p:nvPr/>
        </p:nvSpPr>
        <p:spPr>
          <a:xfrm>
            <a:off x="100" y="2673295"/>
            <a:ext cx="9144000" cy="6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Lato"/>
                <a:ea typeface="Lato"/>
                <a:cs typeface="Lato"/>
                <a:sym typeface="Lato"/>
              </a:rPr>
              <a:t>The Friendly CMS</a:t>
            </a:r>
            <a:endParaRPr sz="1500">
              <a:solidFill>
                <a:srgbClr val="FFFFFF"/>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Slide">
  <p:cSld name="TITLE_3_1_3_1">
    <p:bg>
      <p:bgPr>
        <a:solidFill>
          <a:srgbClr val="3544B1"/>
        </a:solidFill>
      </p:bgPr>
    </p:bg>
    <p:spTree>
      <p:nvGrpSpPr>
        <p:cNvPr id="199" name="Shape 199"/>
        <p:cNvGrpSpPr/>
        <p:nvPr/>
      </p:nvGrpSpPr>
      <p:grpSpPr>
        <a:xfrm>
          <a:off x="0" y="0"/>
          <a:ext cx="0" cy="0"/>
          <a:chOff x="0" y="0"/>
          <a:chExt cx="0" cy="0"/>
        </a:xfrm>
      </p:grpSpPr>
      <p:sp>
        <p:nvSpPr>
          <p:cNvPr id="200" name="Google Shape;200;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1" name="Google Shape;201;p36"/>
          <p:cNvPicPr preferRelativeResize="0"/>
          <p:nvPr/>
        </p:nvPicPr>
        <p:blipFill>
          <a:blip r:embed="rId2">
            <a:alphaModFix/>
          </a:blip>
          <a:stretch>
            <a:fillRect/>
          </a:stretch>
        </p:blipFill>
        <p:spPr>
          <a:xfrm>
            <a:off x="3922854" y="1824008"/>
            <a:ext cx="1298301" cy="129705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ogo Top">
  <p:cSld name="TITLE_3_1_2">
    <p:bg>
      <p:bgPr>
        <a:solidFill>
          <a:srgbClr val="162335"/>
        </a:solidFill>
      </p:bgPr>
    </p:bg>
    <p:spTree>
      <p:nvGrpSpPr>
        <p:cNvPr id="202" name="Shape 202"/>
        <p:cNvGrpSpPr/>
        <p:nvPr/>
      </p:nvGrpSpPr>
      <p:grpSpPr>
        <a:xfrm>
          <a:off x="0" y="0"/>
          <a:ext cx="0" cy="0"/>
          <a:chOff x="0" y="0"/>
          <a:chExt cx="0" cy="0"/>
        </a:xfrm>
      </p:grpSpPr>
      <p:sp>
        <p:nvSpPr>
          <p:cNvPr id="203" name="Google Shape;203;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4" name="Google Shape;204;p37"/>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1">
  <p:cSld name="TITLE_3_1_1">
    <p:bg>
      <p:bgPr>
        <a:solidFill>
          <a:srgbClr val="162335"/>
        </a:solidFill>
      </p:bgPr>
    </p:bg>
    <p:spTree>
      <p:nvGrpSpPr>
        <p:cNvPr id="205" name="Shape 205"/>
        <p:cNvGrpSpPr/>
        <p:nvPr/>
      </p:nvGrpSpPr>
      <p:grpSpPr>
        <a:xfrm>
          <a:off x="0" y="0"/>
          <a:ext cx="0" cy="0"/>
          <a:chOff x="0" y="0"/>
          <a:chExt cx="0" cy="0"/>
        </a:xfrm>
      </p:grpSpPr>
      <p:sp>
        <p:nvSpPr>
          <p:cNvPr id="206" name="Google Shape;206;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07" name="Google Shape;207;p38"/>
          <p:cNvPicPr preferRelativeResize="0"/>
          <p:nvPr/>
        </p:nvPicPr>
        <p:blipFill>
          <a:blip r:embed="rId2">
            <a:alphaModFix/>
          </a:blip>
          <a:stretch>
            <a:fillRect/>
          </a:stretch>
        </p:blipFill>
        <p:spPr>
          <a:xfrm rot="-2699986">
            <a:off x="8002004" y="-907558"/>
            <a:ext cx="2320643" cy="2320643"/>
          </a:xfrm>
          <a:prstGeom prst="rect">
            <a:avLst/>
          </a:prstGeom>
          <a:noFill/>
          <a:ln>
            <a:noFill/>
          </a:ln>
        </p:spPr>
      </p:pic>
      <p:pic>
        <p:nvPicPr>
          <p:cNvPr id="208" name="Google Shape;208;p38"/>
          <p:cNvPicPr preferRelativeResize="0"/>
          <p:nvPr/>
        </p:nvPicPr>
        <p:blipFill>
          <a:blip r:embed="rId3">
            <a:alphaModFix amt="7000"/>
          </a:blip>
          <a:stretch>
            <a:fillRect/>
          </a:stretch>
        </p:blipFill>
        <p:spPr>
          <a:xfrm rot="8100015">
            <a:off x="5675074" y="-1857137"/>
            <a:ext cx="2171800" cy="2171800"/>
          </a:xfrm>
          <a:prstGeom prst="rect">
            <a:avLst/>
          </a:prstGeom>
          <a:noFill/>
          <a:ln>
            <a:noFill/>
          </a:ln>
        </p:spPr>
      </p:pic>
      <p:pic>
        <p:nvPicPr>
          <p:cNvPr id="209" name="Google Shape;209;p38"/>
          <p:cNvPicPr preferRelativeResize="0"/>
          <p:nvPr/>
        </p:nvPicPr>
        <p:blipFill>
          <a:blip r:embed="rId4">
            <a:alphaModFix amt="7000"/>
          </a:blip>
          <a:stretch>
            <a:fillRect/>
          </a:stretch>
        </p:blipFill>
        <p:spPr>
          <a:xfrm>
            <a:off x="8350372" y="1945827"/>
            <a:ext cx="896226" cy="896226"/>
          </a:xfrm>
          <a:prstGeom prst="rect">
            <a:avLst/>
          </a:prstGeom>
          <a:noFill/>
          <a:ln>
            <a:noFill/>
          </a:ln>
        </p:spPr>
      </p:pic>
      <p:pic>
        <p:nvPicPr>
          <p:cNvPr id="210" name="Google Shape;210;p38"/>
          <p:cNvPicPr preferRelativeResize="0"/>
          <p:nvPr/>
        </p:nvPicPr>
        <p:blipFill>
          <a:blip r:embed="rId5">
            <a:alphaModFix/>
          </a:blip>
          <a:stretch>
            <a:fillRect/>
          </a:stretch>
        </p:blipFill>
        <p:spPr>
          <a:xfrm rot="8100044">
            <a:off x="7366438" y="4172688"/>
            <a:ext cx="2229400" cy="2229400"/>
          </a:xfrm>
          <a:prstGeom prst="rect">
            <a:avLst/>
          </a:prstGeom>
          <a:noFill/>
          <a:ln>
            <a:noFill/>
          </a:ln>
        </p:spPr>
      </p:pic>
      <p:pic>
        <p:nvPicPr>
          <p:cNvPr id="211" name="Google Shape;211;p38"/>
          <p:cNvPicPr preferRelativeResize="0"/>
          <p:nvPr/>
        </p:nvPicPr>
        <p:blipFill>
          <a:blip r:embed="rId6">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logo bottom">
  <p:cSld name="TITLE_3_1_1_2">
    <p:bg>
      <p:bgPr>
        <a:solidFill>
          <a:srgbClr val="162335"/>
        </a:solidFill>
      </p:bgPr>
    </p:bg>
    <p:spTree>
      <p:nvGrpSpPr>
        <p:cNvPr id="212" name="Shape 212"/>
        <p:cNvGrpSpPr/>
        <p:nvPr/>
      </p:nvGrpSpPr>
      <p:grpSpPr>
        <a:xfrm>
          <a:off x="0" y="0"/>
          <a:ext cx="0" cy="0"/>
          <a:chOff x="0" y="0"/>
          <a:chExt cx="0" cy="0"/>
        </a:xfrm>
      </p:grpSpPr>
      <p:sp>
        <p:nvSpPr>
          <p:cNvPr id="213" name="Google Shape;213;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4" name="Google Shape;214;p39"/>
          <p:cNvPicPr preferRelativeResize="0"/>
          <p:nvPr/>
        </p:nvPicPr>
        <p:blipFill>
          <a:blip r:embed="rId2">
            <a:alphaModFix/>
          </a:blip>
          <a:stretch>
            <a:fillRect/>
          </a:stretch>
        </p:blipFill>
        <p:spPr>
          <a:xfrm>
            <a:off x="525549" y="4732850"/>
            <a:ext cx="800325" cy="135346"/>
          </a:xfrm>
          <a:prstGeom prst="rect">
            <a:avLst/>
          </a:prstGeom>
          <a:noFill/>
          <a:ln>
            <a:noFill/>
          </a:ln>
        </p:spPr>
      </p:pic>
      <p:pic>
        <p:nvPicPr>
          <p:cNvPr id="215" name="Google Shape;215;p39"/>
          <p:cNvPicPr preferRelativeResize="0"/>
          <p:nvPr/>
        </p:nvPicPr>
        <p:blipFill>
          <a:blip r:embed="rId3">
            <a:alphaModFix/>
          </a:blip>
          <a:stretch>
            <a:fillRect/>
          </a:stretch>
        </p:blipFill>
        <p:spPr>
          <a:xfrm rot="-2699986">
            <a:off x="8002004" y="-907558"/>
            <a:ext cx="2320643" cy="2320643"/>
          </a:xfrm>
          <a:prstGeom prst="rect">
            <a:avLst/>
          </a:prstGeom>
          <a:noFill/>
          <a:ln>
            <a:noFill/>
          </a:ln>
        </p:spPr>
      </p:pic>
      <p:pic>
        <p:nvPicPr>
          <p:cNvPr id="216" name="Google Shape;216;p39"/>
          <p:cNvPicPr preferRelativeResize="0"/>
          <p:nvPr/>
        </p:nvPicPr>
        <p:blipFill>
          <a:blip r:embed="rId4">
            <a:alphaModFix amt="7000"/>
          </a:blip>
          <a:stretch>
            <a:fillRect/>
          </a:stretch>
        </p:blipFill>
        <p:spPr>
          <a:xfrm rot="8100015">
            <a:off x="5675074" y="-1857137"/>
            <a:ext cx="2171800" cy="2171800"/>
          </a:xfrm>
          <a:prstGeom prst="rect">
            <a:avLst/>
          </a:prstGeom>
          <a:noFill/>
          <a:ln>
            <a:noFill/>
          </a:ln>
        </p:spPr>
      </p:pic>
      <p:pic>
        <p:nvPicPr>
          <p:cNvPr id="217" name="Google Shape;217;p39"/>
          <p:cNvPicPr preferRelativeResize="0"/>
          <p:nvPr/>
        </p:nvPicPr>
        <p:blipFill>
          <a:blip r:embed="rId5">
            <a:alphaModFix amt="7000"/>
          </a:blip>
          <a:stretch>
            <a:fillRect/>
          </a:stretch>
        </p:blipFill>
        <p:spPr>
          <a:xfrm>
            <a:off x="8350372" y="1945827"/>
            <a:ext cx="896226" cy="896226"/>
          </a:xfrm>
          <a:prstGeom prst="rect">
            <a:avLst/>
          </a:prstGeom>
          <a:noFill/>
          <a:ln>
            <a:noFill/>
          </a:ln>
        </p:spPr>
      </p:pic>
      <p:pic>
        <p:nvPicPr>
          <p:cNvPr id="218" name="Google Shape;218;p39"/>
          <p:cNvPicPr preferRelativeResize="0"/>
          <p:nvPr/>
        </p:nvPicPr>
        <p:blipFill>
          <a:blip r:embed="rId6">
            <a:alphaModFix/>
          </a:blip>
          <a:stretch>
            <a:fillRect/>
          </a:stretch>
        </p:blipFill>
        <p:spPr>
          <a:xfrm rot="8100044">
            <a:off x="7366438" y="4172688"/>
            <a:ext cx="2229400" cy="2229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Quote slide">
  <p:cSld name="TITLE_3_1_1_2_2">
    <p:bg>
      <p:bgPr>
        <a:solidFill>
          <a:srgbClr val="162335"/>
        </a:solidFill>
      </p:bgPr>
    </p:bg>
    <p:spTree>
      <p:nvGrpSpPr>
        <p:cNvPr id="219" name="Shape 219"/>
        <p:cNvGrpSpPr/>
        <p:nvPr/>
      </p:nvGrpSpPr>
      <p:grpSpPr>
        <a:xfrm>
          <a:off x="0" y="0"/>
          <a:ext cx="0" cy="0"/>
          <a:chOff x="0" y="0"/>
          <a:chExt cx="0" cy="0"/>
        </a:xfrm>
      </p:grpSpPr>
      <p:sp>
        <p:nvSpPr>
          <p:cNvPr id="220" name="Google Shape;220;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21" name="Google Shape;221;p40"/>
          <p:cNvPicPr preferRelativeResize="0"/>
          <p:nvPr/>
        </p:nvPicPr>
        <p:blipFill>
          <a:blip r:embed="rId2">
            <a:alphaModFix/>
          </a:blip>
          <a:stretch>
            <a:fillRect/>
          </a:stretch>
        </p:blipFill>
        <p:spPr>
          <a:xfrm rot="-2699986">
            <a:off x="8002004" y="-907558"/>
            <a:ext cx="2320643" cy="2320643"/>
          </a:xfrm>
          <a:prstGeom prst="rect">
            <a:avLst/>
          </a:prstGeom>
          <a:noFill/>
          <a:ln>
            <a:noFill/>
          </a:ln>
        </p:spPr>
      </p:pic>
      <p:pic>
        <p:nvPicPr>
          <p:cNvPr id="222" name="Google Shape;222;p40"/>
          <p:cNvPicPr preferRelativeResize="0"/>
          <p:nvPr/>
        </p:nvPicPr>
        <p:blipFill>
          <a:blip r:embed="rId3">
            <a:alphaModFix amt="7000"/>
          </a:blip>
          <a:stretch>
            <a:fillRect/>
          </a:stretch>
        </p:blipFill>
        <p:spPr>
          <a:xfrm rot="8100015">
            <a:off x="5675074" y="-1857137"/>
            <a:ext cx="2171800" cy="2171800"/>
          </a:xfrm>
          <a:prstGeom prst="rect">
            <a:avLst/>
          </a:prstGeom>
          <a:noFill/>
          <a:ln>
            <a:noFill/>
          </a:ln>
        </p:spPr>
      </p:pic>
      <p:pic>
        <p:nvPicPr>
          <p:cNvPr id="223" name="Google Shape;223;p40"/>
          <p:cNvPicPr preferRelativeResize="0"/>
          <p:nvPr/>
        </p:nvPicPr>
        <p:blipFill>
          <a:blip r:embed="rId4">
            <a:alphaModFix amt="7000"/>
          </a:blip>
          <a:stretch>
            <a:fillRect/>
          </a:stretch>
        </p:blipFill>
        <p:spPr>
          <a:xfrm>
            <a:off x="8350372" y="1945827"/>
            <a:ext cx="896226" cy="896226"/>
          </a:xfrm>
          <a:prstGeom prst="rect">
            <a:avLst/>
          </a:prstGeom>
          <a:noFill/>
          <a:ln>
            <a:noFill/>
          </a:ln>
        </p:spPr>
      </p:pic>
      <p:pic>
        <p:nvPicPr>
          <p:cNvPr id="224" name="Google Shape;224;p40"/>
          <p:cNvPicPr preferRelativeResize="0"/>
          <p:nvPr/>
        </p:nvPicPr>
        <p:blipFill>
          <a:blip r:embed="rId5">
            <a:alphaModFix/>
          </a:blip>
          <a:stretch>
            <a:fillRect/>
          </a:stretch>
        </p:blipFill>
        <p:spPr>
          <a:xfrm rot="8100044">
            <a:off x="7366438" y="4172688"/>
            <a:ext cx="2229400" cy="2229400"/>
          </a:xfrm>
          <a:prstGeom prst="rect">
            <a:avLst/>
          </a:prstGeom>
          <a:noFill/>
          <a:ln>
            <a:noFill/>
          </a:ln>
        </p:spPr>
      </p:pic>
      <p:pic>
        <p:nvPicPr>
          <p:cNvPr id="225" name="Google Shape;225;p40"/>
          <p:cNvPicPr preferRelativeResize="0"/>
          <p:nvPr/>
        </p:nvPicPr>
        <p:blipFill>
          <a:blip r:embed="rId6">
            <a:alphaModFix/>
          </a:blip>
          <a:stretch>
            <a:fillRect/>
          </a:stretch>
        </p:blipFill>
        <p:spPr>
          <a:xfrm>
            <a:off x="525549" y="4732850"/>
            <a:ext cx="800325" cy="135346"/>
          </a:xfrm>
          <a:prstGeom prst="rect">
            <a:avLst/>
          </a:prstGeom>
          <a:noFill/>
          <a:ln>
            <a:noFill/>
          </a:ln>
        </p:spPr>
      </p:pic>
      <p:sp>
        <p:nvSpPr>
          <p:cNvPr id="226" name="Google Shape;226;p40"/>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227" name="Google Shape;227;p40"/>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2">
  <p:cSld name="TITLE_3_1_1_2_1">
    <p:bg>
      <p:bgPr>
        <a:solidFill>
          <a:srgbClr val="162335"/>
        </a:solidFill>
      </p:bgPr>
    </p:bg>
    <p:spTree>
      <p:nvGrpSpPr>
        <p:cNvPr id="228" name="Shape 228"/>
        <p:cNvGrpSpPr/>
        <p:nvPr/>
      </p:nvGrpSpPr>
      <p:grpSpPr>
        <a:xfrm>
          <a:off x="0" y="0"/>
          <a:ext cx="0" cy="0"/>
          <a:chOff x="0" y="0"/>
          <a:chExt cx="0" cy="0"/>
        </a:xfrm>
      </p:grpSpPr>
      <p:pic>
        <p:nvPicPr>
          <p:cNvPr id="229" name="Google Shape;229;p41"/>
          <p:cNvPicPr preferRelativeResize="0"/>
          <p:nvPr/>
        </p:nvPicPr>
        <p:blipFill>
          <a:blip r:embed="rId2">
            <a:alphaModFix amt="7000"/>
          </a:blip>
          <a:stretch>
            <a:fillRect/>
          </a:stretch>
        </p:blipFill>
        <p:spPr>
          <a:xfrm>
            <a:off x="8247775" y="2035600"/>
            <a:ext cx="896226" cy="896226"/>
          </a:xfrm>
          <a:prstGeom prst="rect">
            <a:avLst/>
          </a:prstGeom>
          <a:noFill/>
          <a:ln>
            <a:noFill/>
          </a:ln>
        </p:spPr>
      </p:pic>
      <p:pic>
        <p:nvPicPr>
          <p:cNvPr id="230" name="Google Shape;230;p41"/>
          <p:cNvPicPr preferRelativeResize="0"/>
          <p:nvPr/>
        </p:nvPicPr>
        <p:blipFill>
          <a:blip r:embed="rId3">
            <a:alphaModFix amt="7000"/>
          </a:blip>
          <a:stretch>
            <a:fillRect/>
          </a:stretch>
        </p:blipFill>
        <p:spPr>
          <a:xfrm rot="8100040">
            <a:off x="7335045" y="4181752"/>
            <a:ext cx="2292184" cy="2292184"/>
          </a:xfrm>
          <a:prstGeom prst="rect">
            <a:avLst/>
          </a:prstGeom>
          <a:noFill/>
          <a:ln>
            <a:noFill/>
          </a:ln>
        </p:spPr>
      </p:pic>
      <p:pic>
        <p:nvPicPr>
          <p:cNvPr id="231" name="Google Shape;231;p41"/>
          <p:cNvPicPr preferRelativeResize="0"/>
          <p:nvPr/>
        </p:nvPicPr>
        <p:blipFill>
          <a:blip r:embed="rId4">
            <a:alphaModFix/>
          </a:blip>
          <a:stretch>
            <a:fillRect/>
          </a:stretch>
        </p:blipFill>
        <p:spPr>
          <a:xfrm rot="-2699986">
            <a:off x="8008230" y="-899009"/>
            <a:ext cx="2320643" cy="2320643"/>
          </a:xfrm>
          <a:prstGeom prst="rect">
            <a:avLst/>
          </a:prstGeom>
          <a:noFill/>
          <a:ln>
            <a:noFill/>
          </a:ln>
        </p:spPr>
      </p:pic>
      <p:pic>
        <p:nvPicPr>
          <p:cNvPr id="232" name="Google Shape;232;p41"/>
          <p:cNvPicPr preferRelativeResize="0"/>
          <p:nvPr/>
        </p:nvPicPr>
        <p:blipFill>
          <a:blip r:embed="rId5">
            <a:alphaModFix amt="7000"/>
          </a:blip>
          <a:stretch>
            <a:fillRect/>
          </a:stretch>
        </p:blipFill>
        <p:spPr>
          <a:xfrm rot="8100015">
            <a:off x="5686249" y="-1868938"/>
            <a:ext cx="2171800" cy="2171800"/>
          </a:xfrm>
          <a:prstGeom prst="rect">
            <a:avLst/>
          </a:prstGeom>
          <a:noFill/>
          <a:ln>
            <a:noFill/>
          </a:ln>
        </p:spPr>
      </p:pic>
      <p:pic>
        <p:nvPicPr>
          <p:cNvPr id="233" name="Google Shape;233;p41"/>
          <p:cNvPicPr preferRelativeResize="0"/>
          <p:nvPr/>
        </p:nvPicPr>
        <p:blipFill>
          <a:blip r:embed="rId6">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ogo slide bottom">
  <p:cSld name="TITLE_3_1_1_1">
    <p:bg>
      <p:bgPr>
        <a:solidFill>
          <a:srgbClr val="162335"/>
        </a:solidFill>
      </p:bgPr>
    </p:bg>
    <p:spTree>
      <p:nvGrpSpPr>
        <p:cNvPr id="234" name="Shape 234"/>
        <p:cNvGrpSpPr/>
        <p:nvPr/>
      </p:nvGrpSpPr>
      <p:grpSpPr>
        <a:xfrm>
          <a:off x="0" y="0"/>
          <a:ext cx="0" cy="0"/>
          <a:chOff x="0" y="0"/>
          <a:chExt cx="0" cy="0"/>
        </a:xfrm>
      </p:grpSpPr>
      <p:sp>
        <p:nvSpPr>
          <p:cNvPr id="235" name="Google Shape;235;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36" name="Google Shape;236;p42"/>
          <p:cNvPicPr preferRelativeResize="0"/>
          <p:nvPr/>
        </p:nvPicPr>
        <p:blipFill>
          <a:blip r:embed="rId2">
            <a:alphaModFix/>
          </a:blip>
          <a:stretch>
            <a:fillRect/>
          </a:stretch>
        </p:blipFill>
        <p:spPr>
          <a:xfrm>
            <a:off x="525549" y="4732850"/>
            <a:ext cx="800325" cy="135346"/>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age number" type="blank">
  <p:cSld name="BLANK">
    <p:bg>
      <p:bgPr>
        <a:solidFill>
          <a:srgbClr val="3544B1"/>
        </a:solidFill>
      </p:bgPr>
    </p:bg>
    <p:spTree>
      <p:nvGrpSpPr>
        <p:cNvPr id="237" name="Shape 237"/>
        <p:cNvGrpSpPr/>
        <p:nvPr/>
      </p:nvGrpSpPr>
      <p:grpSpPr>
        <a:xfrm>
          <a:off x="0" y="0"/>
          <a:ext cx="0" cy="0"/>
          <a:chOff x="0" y="0"/>
          <a:chExt cx="0" cy="0"/>
        </a:xfrm>
      </p:grpSpPr>
      <p:sp>
        <p:nvSpPr>
          <p:cNvPr id="238" name="Google Shape;23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ige blank page number">
  <p:cSld name="BLANK_1">
    <p:bg>
      <p:bgPr>
        <a:solidFill>
          <a:srgbClr val="F2EBE6"/>
        </a:solidFill>
      </p:bgPr>
    </p:bg>
    <p:spTree>
      <p:nvGrpSpPr>
        <p:cNvPr id="239" name="Shape 239"/>
        <p:cNvGrpSpPr/>
        <p:nvPr/>
      </p:nvGrpSpPr>
      <p:grpSpPr>
        <a:xfrm>
          <a:off x="0" y="0"/>
          <a:ext cx="0" cy="0"/>
          <a:chOff x="0" y="0"/>
          <a:chExt cx="0" cy="0"/>
        </a:xfrm>
      </p:grpSpPr>
      <p:sp>
        <p:nvSpPr>
          <p:cNvPr id="240" name="Google Shape;240;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3544B1"/>
                </a:solidFill>
              </a:defRPr>
            </a:lvl1pPr>
            <a:lvl2pPr lvl="1" rtl="0">
              <a:buNone/>
              <a:defRPr>
                <a:solidFill>
                  <a:srgbClr val="3544B1"/>
                </a:solidFill>
              </a:defRPr>
            </a:lvl2pPr>
            <a:lvl3pPr lvl="2" rtl="0">
              <a:buNone/>
              <a:defRPr>
                <a:solidFill>
                  <a:srgbClr val="3544B1"/>
                </a:solidFill>
              </a:defRPr>
            </a:lvl3pPr>
            <a:lvl4pPr lvl="3" rtl="0">
              <a:buNone/>
              <a:defRPr>
                <a:solidFill>
                  <a:srgbClr val="3544B1"/>
                </a:solidFill>
              </a:defRPr>
            </a:lvl4pPr>
            <a:lvl5pPr lvl="4" rtl="0">
              <a:buNone/>
              <a:defRPr>
                <a:solidFill>
                  <a:srgbClr val="3544B1"/>
                </a:solidFill>
              </a:defRPr>
            </a:lvl5pPr>
            <a:lvl6pPr lvl="5" rtl="0">
              <a:buNone/>
              <a:defRPr>
                <a:solidFill>
                  <a:srgbClr val="3544B1"/>
                </a:solidFill>
              </a:defRPr>
            </a:lvl6pPr>
            <a:lvl7pPr lvl="6" rtl="0">
              <a:buNone/>
              <a:defRPr>
                <a:solidFill>
                  <a:srgbClr val="3544B1"/>
                </a:solidFill>
              </a:defRPr>
            </a:lvl7pPr>
            <a:lvl8pPr lvl="7" rtl="0">
              <a:buNone/>
              <a:defRPr>
                <a:solidFill>
                  <a:srgbClr val="3544B1"/>
                </a:solidFill>
              </a:defRPr>
            </a:lvl8pPr>
            <a:lvl9pPr lvl="8" rtl="0">
              <a:buNone/>
              <a:defRPr>
                <a:solidFill>
                  <a:srgbClr val="3544B1"/>
                </a:solidFill>
              </a:defRPr>
            </a:lvl9pPr>
          </a:lstStyle>
          <a:p>
            <a:pPr indent="0" lvl="0" marL="0" rtl="0" algn="r">
              <a:spcBef>
                <a:spcPts val="0"/>
              </a:spcBef>
              <a:spcAft>
                <a:spcPts val="0"/>
              </a:spcAft>
              <a:buNone/>
            </a:pPr>
            <a:fld id="{00000000-1234-1234-1234-123412341234}" type="slidenum">
              <a:rPr lang="en"/>
              <a:t>‹#›</a:t>
            </a:fld>
            <a:endParaRPr/>
          </a:p>
        </p:txBody>
      </p:sp>
      <p:sp>
        <p:nvSpPr>
          <p:cNvPr id="241" name="Google Shape;241;p44"/>
          <p:cNvSpPr/>
          <p:nvPr/>
        </p:nvSpPr>
        <p:spPr>
          <a:xfrm>
            <a:off x="76200" y="6934200"/>
            <a:ext cx="219000" cy="200100"/>
          </a:xfrm>
          <a:prstGeom prst="rect">
            <a:avLst/>
          </a:prstGeom>
          <a:solidFill>
            <a:srgbClr val="9D8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44"/>
          <p:cNvSpPr/>
          <p:nvPr/>
        </p:nvSpPr>
        <p:spPr>
          <a:xfrm>
            <a:off x="390525" y="6934200"/>
            <a:ext cx="219000" cy="200100"/>
          </a:xfrm>
          <a:prstGeom prst="rect">
            <a:avLst/>
          </a:prstGeom>
          <a:solidFill>
            <a:srgbClr val="F79C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44"/>
          <p:cNvSpPr/>
          <p:nvPr/>
        </p:nvSpPr>
        <p:spPr>
          <a:xfrm>
            <a:off x="704850" y="6934200"/>
            <a:ext cx="219000" cy="200100"/>
          </a:xfrm>
          <a:prstGeom prst="rect">
            <a:avLst/>
          </a:prstGeom>
          <a:solidFill>
            <a:srgbClr val="FAD6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44"/>
          <p:cNvSpPr/>
          <p:nvPr/>
        </p:nvSpPr>
        <p:spPr>
          <a:xfrm>
            <a:off x="1019175" y="6934200"/>
            <a:ext cx="219000" cy="200100"/>
          </a:xfrm>
          <a:prstGeom prst="rect">
            <a:avLst/>
          </a:prstGeom>
          <a:solidFill>
            <a:srgbClr val="354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4"/>
          <p:cNvSpPr/>
          <p:nvPr/>
        </p:nvSpPr>
        <p:spPr>
          <a:xfrm>
            <a:off x="1333500" y="6934200"/>
            <a:ext cx="219000" cy="200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44"/>
          <p:cNvSpPr/>
          <p:nvPr/>
        </p:nvSpPr>
        <p:spPr>
          <a:xfrm>
            <a:off x="1647825" y="6934200"/>
            <a:ext cx="219000" cy="200100"/>
          </a:xfrm>
          <a:prstGeom prst="rect">
            <a:avLst/>
          </a:prstGeom>
          <a:solidFill>
            <a:srgbClr val="162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4"/>
          <p:cNvSpPr/>
          <p:nvPr/>
        </p:nvSpPr>
        <p:spPr>
          <a:xfrm>
            <a:off x="1962150" y="6934200"/>
            <a:ext cx="219000" cy="200100"/>
          </a:xfrm>
          <a:prstGeom prst="rect">
            <a:avLst/>
          </a:prstGeom>
          <a:solidFill>
            <a:srgbClr val="F2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4"/>
          <p:cNvSpPr/>
          <p:nvPr/>
        </p:nvSpPr>
        <p:spPr>
          <a:xfrm>
            <a:off x="2276475" y="6934200"/>
            <a:ext cx="219000" cy="200100"/>
          </a:xfrm>
          <a:prstGeom prst="rect">
            <a:avLst/>
          </a:prstGeom>
          <a:solidFill>
            <a:srgbClr val="F5C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BLANK_1_5">
    <p:spTree>
      <p:nvGrpSpPr>
        <p:cNvPr id="249" name="Shape 249"/>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Blank">
    <p:bg>
      <p:bgPr>
        <a:solidFill>
          <a:schemeClr val="lt1"/>
        </a:solidFill>
      </p:bgPr>
    </p:bg>
    <p:spTree>
      <p:nvGrpSpPr>
        <p:cNvPr id="250" name="Shape 250"/>
        <p:cNvGrpSpPr/>
        <p:nvPr/>
      </p:nvGrpSpPr>
      <p:grpSpPr>
        <a:xfrm>
          <a:off x="0" y="0"/>
          <a:ext cx="0" cy="0"/>
          <a:chOff x="0" y="0"/>
          <a:chExt cx="0" cy="0"/>
        </a:xfrm>
      </p:grpSpPr>
      <p:sp>
        <p:nvSpPr>
          <p:cNvPr id="251" name="Google Shape;251;p46"/>
          <p:cNvSpPr/>
          <p:nvPr/>
        </p:nvSpPr>
        <p:spPr>
          <a:xfrm>
            <a:off x="5542852" y="0"/>
            <a:ext cx="3600799" cy="5143537"/>
          </a:xfrm>
          <a:custGeom>
            <a:rect b="b" l="l" r="r" t="t"/>
            <a:pathLst>
              <a:path extrusionOk="0" h="8100059" w="5670550">
                <a:moveTo>
                  <a:pt x="5670029" y="0"/>
                </a:moveTo>
                <a:lnTo>
                  <a:pt x="0" y="0"/>
                </a:lnTo>
                <a:lnTo>
                  <a:pt x="0" y="8099996"/>
                </a:lnTo>
                <a:lnTo>
                  <a:pt x="5670029" y="8099996"/>
                </a:lnTo>
                <a:lnTo>
                  <a:pt x="5670029" y="0"/>
                </a:lnTo>
                <a:close/>
              </a:path>
            </a:pathLst>
          </a:custGeom>
          <a:solidFill>
            <a:srgbClr val="1C264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252" name="Google Shape;252;p46"/>
          <p:cNvPicPr preferRelativeResize="0"/>
          <p:nvPr/>
        </p:nvPicPr>
        <p:blipFill rotWithShape="1">
          <a:blip r:embed="rId2">
            <a:alphaModFix/>
          </a:blip>
          <a:srcRect b="0" l="0" r="0" t="0"/>
          <a:stretch/>
        </p:blipFill>
        <p:spPr>
          <a:xfrm>
            <a:off x="1239647" y="433150"/>
            <a:ext cx="92470" cy="109109"/>
          </a:xfrm>
          <a:prstGeom prst="rect">
            <a:avLst/>
          </a:prstGeom>
          <a:noFill/>
          <a:ln>
            <a:noFill/>
          </a:ln>
        </p:spPr>
      </p:pic>
      <p:pic>
        <p:nvPicPr>
          <p:cNvPr id="253" name="Google Shape;253;p46"/>
          <p:cNvPicPr preferRelativeResize="0"/>
          <p:nvPr/>
        </p:nvPicPr>
        <p:blipFill rotWithShape="1">
          <a:blip r:embed="rId3">
            <a:alphaModFix/>
          </a:blip>
          <a:srcRect b="0" l="0" r="0" t="0"/>
          <a:stretch/>
        </p:blipFill>
        <p:spPr>
          <a:xfrm>
            <a:off x="525897" y="435630"/>
            <a:ext cx="87399" cy="106603"/>
          </a:xfrm>
          <a:prstGeom prst="rect">
            <a:avLst/>
          </a:prstGeom>
          <a:noFill/>
          <a:ln>
            <a:noFill/>
          </a:ln>
        </p:spPr>
      </p:pic>
      <p:pic>
        <p:nvPicPr>
          <p:cNvPr id="254" name="Google Shape;254;p46"/>
          <p:cNvPicPr preferRelativeResize="0"/>
          <p:nvPr/>
        </p:nvPicPr>
        <p:blipFill rotWithShape="1">
          <a:blip r:embed="rId4">
            <a:alphaModFix/>
          </a:blip>
          <a:srcRect b="0" l="0" r="0" t="0"/>
          <a:stretch/>
        </p:blipFill>
        <p:spPr>
          <a:xfrm>
            <a:off x="649792" y="433115"/>
            <a:ext cx="143635" cy="106658"/>
          </a:xfrm>
          <a:prstGeom prst="rect">
            <a:avLst/>
          </a:prstGeom>
          <a:noFill/>
          <a:ln>
            <a:noFill/>
          </a:ln>
        </p:spPr>
      </p:pic>
      <p:pic>
        <p:nvPicPr>
          <p:cNvPr id="255" name="Google Shape;255;p46"/>
          <p:cNvPicPr preferRelativeResize="0"/>
          <p:nvPr/>
        </p:nvPicPr>
        <p:blipFill rotWithShape="1">
          <a:blip r:embed="rId5">
            <a:alphaModFix/>
          </a:blip>
          <a:srcRect b="0" l="0" r="0" t="0"/>
          <a:stretch/>
        </p:blipFill>
        <p:spPr>
          <a:xfrm>
            <a:off x="828897" y="406651"/>
            <a:ext cx="92986" cy="135609"/>
          </a:xfrm>
          <a:prstGeom prst="rect">
            <a:avLst/>
          </a:prstGeom>
          <a:noFill/>
          <a:ln>
            <a:noFill/>
          </a:ln>
        </p:spPr>
      </p:pic>
      <p:pic>
        <p:nvPicPr>
          <p:cNvPr id="256" name="Google Shape;256;p46"/>
          <p:cNvPicPr preferRelativeResize="0"/>
          <p:nvPr/>
        </p:nvPicPr>
        <p:blipFill rotWithShape="1">
          <a:blip r:embed="rId6">
            <a:alphaModFix/>
          </a:blip>
          <a:srcRect b="0" l="0" r="0" t="0"/>
          <a:stretch/>
        </p:blipFill>
        <p:spPr>
          <a:xfrm>
            <a:off x="949961" y="433288"/>
            <a:ext cx="61375" cy="106457"/>
          </a:xfrm>
          <a:prstGeom prst="rect">
            <a:avLst/>
          </a:prstGeom>
          <a:noFill/>
          <a:ln>
            <a:noFill/>
          </a:ln>
        </p:spPr>
      </p:pic>
      <p:pic>
        <p:nvPicPr>
          <p:cNvPr id="257" name="Google Shape;257;p46"/>
          <p:cNvPicPr preferRelativeResize="0"/>
          <p:nvPr/>
        </p:nvPicPr>
        <p:blipFill rotWithShape="1">
          <a:blip r:embed="rId7">
            <a:alphaModFix/>
          </a:blip>
          <a:srcRect b="0" l="0" r="0" t="0"/>
          <a:stretch/>
        </p:blipFill>
        <p:spPr>
          <a:xfrm>
            <a:off x="1028201" y="432875"/>
            <a:ext cx="84771" cy="109384"/>
          </a:xfrm>
          <a:prstGeom prst="rect">
            <a:avLst/>
          </a:prstGeom>
          <a:noFill/>
          <a:ln>
            <a:noFill/>
          </a:ln>
        </p:spPr>
      </p:pic>
      <p:pic>
        <p:nvPicPr>
          <p:cNvPr id="258" name="Google Shape;258;p46"/>
          <p:cNvPicPr preferRelativeResize="0"/>
          <p:nvPr/>
        </p:nvPicPr>
        <p:blipFill rotWithShape="1">
          <a:blip r:embed="rId8">
            <a:alphaModFix/>
          </a:blip>
          <a:srcRect b="0" l="0" r="0" t="0"/>
          <a:stretch/>
        </p:blipFill>
        <p:spPr>
          <a:xfrm>
            <a:off x="1141197" y="433353"/>
            <a:ext cx="76974" cy="109118"/>
          </a:xfrm>
          <a:prstGeom prst="rect">
            <a:avLst/>
          </a:prstGeom>
          <a:noFill/>
          <a:ln>
            <a:noFill/>
          </a:ln>
        </p:spPr>
      </p:pic>
      <p:sp>
        <p:nvSpPr>
          <p:cNvPr id="259" name="Google Shape;259;p46"/>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0" name="Google Shape;260;p46"/>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1" name="Google Shape;261;p46"/>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62" name="Shape 262"/>
        <p:cNvGrpSpPr/>
        <p:nvPr/>
      </p:nvGrpSpPr>
      <p:grpSpPr>
        <a:xfrm>
          <a:off x="0" y="0"/>
          <a:ext cx="0" cy="0"/>
          <a:chOff x="0" y="0"/>
          <a:chExt cx="0" cy="0"/>
        </a:xfrm>
      </p:grpSpPr>
      <p:sp>
        <p:nvSpPr>
          <p:cNvPr id="263" name="Google Shape;263;p47"/>
          <p:cNvSpPr txBox="1"/>
          <p:nvPr>
            <p:ph type="title"/>
          </p:nvPr>
        </p:nvSpPr>
        <p:spPr>
          <a:xfrm>
            <a:off x="3132812" y="2334558"/>
            <a:ext cx="2878500" cy="335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3000"/>
              <a:buNone/>
              <a:defRPr b="1" i="0" sz="2100">
                <a:solidFill>
                  <a:srgbClr val="F4C1BC"/>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4" name="Google Shape;264;p47"/>
          <p:cNvSpPr txBox="1"/>
          <p:nvPr>
            <p:ph idx="1" type="body"/>
          </p:nvPr>
        </p:nvSpPr>
        <p:spPr>
          <a:xfrm>
            <a:off x="533964" y="1426946"/>
            <a:ext cx="4821300" cy="34296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0" i="0">
                <a:solidFill>
                  <a:schemeClr val="dk1"/>
                </a:solidFill>
              </a:defRPr>
            </a:lvl1pPr>
            <a:lvl2pPr indent="-228600" lvl="1" marL="914400" rtl="0" algn="l">
              <a:spcBef>
                <a:spcPts val="1600"/>
              </a:spcBef>
              <a:spcAft>
                <a:spcPts val="0"/>
              </a:spcAft>
              <a:buSzPts val="1400"/>
              <a:buNone/>
              <a:defRPr/>
            </a:lvl2pPr>
            <a:lvl3pPr indent="-228600" lvl="2" marL="1371600" rtl="0" algn="l">
              <a:spcBef>
                <a:spcPts val="1600"/>
              </a:spcBef>
              <a:spcAft>
                <a:spcPts val="0"/>
              </a:spcAft>
              <a:buSzPts val="1400"/>
              <a:buNone/>
              <a:defRPr/>
            </a:lvl3pPr>
            <a:lvl4pPr indent="-228600" lvl="3" marL="1828800" rtl="0" algn="l">
              <a:spcBef>
                <a:spcPts val="1600"/>
              </a:spcBef>
              <a:spcAft>
                <a:spcPts val="0"/>
              </a:spcAft>
              <a:buSzPts val="1400"/>
              <a:buNone/>
              <a:defRPr/>
            </a:lvl4pPr>
            <a:lvl5pPr indent="-228600" lvl="4" marL="2286000" rtl="0" algn="l">
              <a:spcBef>
                <a:spcPts val="1600"/>
              </a:spcBef>
              <a:spcAft>
                <a:spcPts val="0"/>
              </a:spcAft>
              <a:buSzPts val="1400"/>
              <a:buNone/>
              <a:defRPr/>
            </a:lvl5pPr>
            <a:lvl6pPr indent="-228600" lvl="5" marL="2743200" rtl="0" algn="l">
              <a:spcBef>
                <a:spcPts val="1600"/>
              </a:spcBef>
              <a:spcAft>
                <a:spcPts val="0"/>
              </a:spcAft>
              <a:buSzPts val="1400"/>
              <a:buNone/>
              <a:defRPr/>
            </a:lvl6pPr>
            <a:lvl7pPr indent="-228600" lvl="6" marL="3200400" rtl="0" algn="l">
              <a:spcBef>
                <a:spcPts val="1600"/>
              </a:spcBef>
              <a:spcAft>
                <a:spcPts val="0"/>
              </a:spcAft>
              <a:buSzPts val="1400"/>
              <a:buNone/>
              <a:defRPr/>
            </a:lvl7pPr>
            <a:lvl8pPr indent="-228600" lvl="7" marL="3657600" rtl="0" algn="l">
              <a:spcBef>
                <a:spcPts val="1600"/>
              </a:spcBef>
              <a:spcAft>
                <a:spcPts val="0"/>
              </a:spcAft>
              <a:buSzPts val="1400"/>
              <a:buNone/>
              <a:defRPr/>
            </a:lvl8pPr>
            <a:lvl9pPr indent="-228600" lvl="8" marL="4114800" rtl="0" algn="l">
              <a:spcBef>
                <a:spcPts val="1600"/>
              </a:spcBef>
              <a:spcAft>
                <a:spcPts val="1600"/>
              </a:spcAft>
              <a:buSzPts val="1400"/>
              <a:buNone/>
              <a:defRPr/>
            </a:lvl9pPr>
          </a:lstStyle>
          <a:p/>
        </p:txBody>
      </p:sp>
      <p:sp>
        <p:nvSpPr>
          <p:cNvPr id="265" name="Google Shape;265;p47"/>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6" name="Google Shape;266;p47"/>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7" name="Google Shape;267;p47"/>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100" u="none" cap="none" strike="noStrike">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1">
  <p:cSld name="TITLE_5_3_1">
    <p:bg>
      <p:bgPr>
        <a:solidFill>
          <a:srgbClr val="F2EBE6"/>
        </a:solidFill>
      </p:bgPr>
    </p:bg>
    <p:spTree>
      <p:nvGrpSpPr>
        <p:cNvPr id="268" name="Shape 268"/>
        <p:cNvGrpSpPr/>
        <p:nvPr/>
      </p:nvGrpSpPr>
      <p:grpSpPr>
        <a:xfrm>
          <a:off x="0" y="0"/>
          <a:ext cx="0" cy="0"/>
          <a:chOff x="0" y="0"/>
          <a:chExt cx="0" cy="0"/>
        </a:xfrm>
      </p:grpSpPr>
      <p:pic>
        <p:nvPicPr>
          <p:cNvPr id="269" name="Google Shape;269;p48"/>
          <p:cNvPicPr preferRelativeResize="0"/>
          <p:nvPr/>
        </p:nvPicPr>
        <p:blipFill rotWithShape="1">
          <a:blip r:embed="rId2">
            <a:alphaModFix/>
          </a:blip>
          <a:srcRect b="0" l="0" r="0" t="0"/>
          <a:stretch/>
        </p:blipFill>
        <p:spPr>
          <a:xfrm rot="-2699986">
            <a:off x="8008230" y="-899009"/>
            <a:ext cx="2320643" cy="2320643"/>
          </a:xfrm>
          <a:prstGeom prst="rect">
            <a:avLst/>
          </a:prstGeom>
          <a:noFill/>
          <a:ln>
            <a:noFill/>
          </a:ln>
        </p:spPr>
      </p:pic>
      <p:pic>
        <p:nvPicPr>
          <p:cNvPr id="270" name="Google Shape;270;p48"/>
          <p:cNvPicPr preferRelativeResize="0"/>
          <p:nvPr/>
        </p:nvPicPr>
        <p:blipFill rotWithShape="1">
          <a:blip r:embed="rId3">
            <a:alphaModFix/>
          </a:blip>
          <a:srcRect b="0" l="0" r="0" t="0"/>
          <a:stretch/>
        </p:blipFill>
        <p:spPr>
          <a:xfrm rot="8100044">
            <a:off x="7366437" y="4172688"/>
            <a:ext cx="2229400" cy="2229400"/>
          </a:xfrm>
          <a:prstGeom prst="rect">
            <a:avLst/>
          </a:prstGeom>
          <a:noFill/>
          <a:ln>
            <a:noFill/>
          </a:ln>
        </p:spPr>
      </p:pic>
      <p:pic>
        <p:nvPicPr>
          <p:cNvPr id="271" name="Google Shape;271;p48"/>
          <p:cNvPicPr preferRelativeResize="0"/>
          <p:nvPr/>
        </p:nvPicPr>
        <p:blipFill rotWithShape="1">
          <a:blip r:embed="rId4">
            <a:alphaModFix/>
          </a:blip>
          <a:srcRect b="0" l="0" r="0" t="0"/>
          <a:stretch/>
        </p:blipFill>
        <p:spPr>
          <a:xfrm>
            <a:off x="8339850" y="1938175"/>
            <a:ext cx="896226" cy="896226"/>
          </a:xfrm>
          <a:prstGeom prst="rect">
            <a:avLst/>
          </a:prstGeom>
          <a:noFill/>
          <a:ln>
            <a:noFill/>
          </a:ln>
        </p:spPr>
      </p:pic>
      <p:pic>
        <p:nvPicPr>
          <p:cNvPr id="272" name="Google Shape;272;p48"/>
          <p:cNvPicPr preferRelativeResize="0"/>
          <p:nvPr/>
        </p:nvPicPr>
        <p:blipFill rotWithShape="1">
          <a:blip r:embed="rId5">
            <a:alphaModFix/>
          </a:blip>
          <a:srcRect b="0" l="0" r="0" t="0"/>
          <a:stretch/>
        </p:blipFill>
        <p:spPr>
          <a:xfrm rot="8100011">
            <a:off x="5686267" y="-1868924"/>
            <a:ext cx="2171764" cy="2171764"/>
          </a:xfrm>
          <a:prstGeom prst="rect">
            <a:avLst/>
          </a:prstGeom>
          <a:noFill/>
          <a:ln>
            <a:noFill/>
          </a:ln>
        </p:spPr>
      </p:pic>
      <p:sp>
        <p:nvSpPr>
          <p:cNvPr id="273" name="Google Shape;273;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74" name="Google Shape;274;p48"/>
          <p:cNvPicPr preferRelativeResize="0"/>
          <p:nvPr/>
        </p:nvPicPr>
        <p:blipFill rotWithShape="1">
          <a:blip r:embed="rId6">
            <a:alphaModFix/>
          </a:blip>
          <a:srcRect b="0" l="0" r="0" t="0"/>
          <a:stretch/>
        </p:blipFill>
        <p:spPr>
          <a:xfrm>
            <a:off x="523271" y="405850"/>
            <a:ext cx="800327" cy="135200"/>
          </a:xfrm>
          <a:prstGeom prst="rect">
            <a:avLst/>
          </a:prstGeom>
          <a:noFill/>
          <a:ln>
            <a:noFill/>
          </a:ln>
        </p:spPr>
      </p:pic>
      <p:sp>
        <p:nvSpPr>
          <p:cNvPr id="275" name="Google Shape;275;p48"/>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76" name="Google Shape;276;p48"/>
          <p:cNvSpPr txBox="1"/>
          <p:nvPr>
            <p:ph idx="1" type="subTitle"/>
          </p:nvPr>
        </p:nvSpPr>
        <p:spPr>
          <a:xfrm>
            <a:off x="424150" y="2539300"/>
            <a:ext cx="4213500" cy="2604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2">
  <p:cSld name="TITLE_5_3_2">
    <p:bg>
      <p:bgPr>
        <a:solidFill>
          <a:srgbClr val="F2EBE6"/>
        </a:solidFill>
      </p:bgPr>
    </p:bg>
    <p:spTree>
      <p:nvGrpSpPr>
        <p:cNvPr id="277" name="Shape 277"/>
        <p:cNvGrpSpPr/>
        <p:nvPr/>
      </p:nvGrpSpPr>
      <p:grpSpPr>
        <a:xfrm>
          <a:off x="0" y="0"/>
          <a:ext cx="0" cy="0"/>
          <a:chOff x="0" y="0"/>
          <a:chExt cx="0" cy="0"/>
        </a:xfrm>
      </p:grpSpPr>
      <p:pic>
        <p:nvPicPr>
          <p:cNvPr id="278" name="Google Shape;278;p49"/>
          <p:cNvPicPr preferRelativeResize="0"/>
          <p:nvPr/>
        </p:nvPicPr>
        <p:blipFill rotWithShape="1">
          <a:blip r:embed="rId2">
            <a:alphaModFix/>
          </a:blip>
          <a:srcRect b="0" l="0" r="0" t="0"/>
          <a:stretch/>
        </p:blipFill>
        <p:spPr>
          <a:xfrm rot="-2699986">
            <a:off x="8008230" y="-899009"/>
            <a:ext cx="2320643" cy="2320643"/>
          </a:xfrm>
          <a:prstGeom prst="rect">
            <a:avLst/>
          </a:prstGeom>
          <a:noFill/>
          <a:ln>
            <a:noFill/>
          </a:ln>
        </p:spPr>
      </p:pic>
      <p:pic>
        <p:nvPicPr>
          <p:cNvPr id="279" name="Google Shape;279;p49"/>
          <p:cNvPicPr preferRelativeResize="0"/>
          <p:nvPr/>
        </p:nvPicPr>
        <p:blipFill rotWithShape="1">
          <a:blip r:embed="rId3">
            <a:alphaModFix/>
          </a:blip>
          <a:srcRect b="0" l="0" r="0" t="0"/>
          <a:stretch/>
        </p:blipFill>
        <p:spPr>
          <a:xfrm rot="8100044">
            <a:off x="7366437" y="4172688"/>
            <a:ext cx="2229400" cy="2229400"/>
          </a:xfrm>
          <a:prstGeom prst="rect">
            <a:avLst/>
          </a:prstGeom>
          <a:noFill/>
          <a:ln>
            <a:noFill/>
          </a:ln>
        </p:spPr>
      </p:pic>
      <p:pic>
        <p:nvPicPr>
          <p:cNvPr id="280" name="Google Shape;280;p49"/>
          <p:cNvPicPr preferRelativeResize="0"/>
          <p:nvPr/>
        </p:nvPicPr>
        <p:blipFill rotWithShape="1">
          <a:blip r:embed="rId4">
            <a:alphaModFix/>
          </a:blip>
          <a:srcRect b="0" l="0" r="0" t="0"/>
          <a:stretch/>
        </p:blipFill>
        <p:spPr>
          <a:xfrm>
            <a:off x="8339850" y="1938175"/>
            <a:ext cx="896226" cy="896226"/>
          </a:xfrm>
          <a:prstGeom prst="rect">
            <a:avLst/>
          </a:prstGeom>
          <a:noFill/>
          <a:ln>
            <a:noFill/>
          </a:ln>
        </p:spPr>
      </p:pic>
      <p:pic>
        <p:nvPicPr>
          <p:cNvPr id="281" name="Google Shape;281;p49"/>
          <p:cNvPicPr preferRelativeResize="0"/>
          <p:nvPr/>
        </p:nvPicPr>
        <p:blipFill rotWithShape="1">
          <a:blip r:embed="rId5">
            <a:alphaModFix/>
          </a:blip>
          <a:srcRect b="0" l="0" r="0" t="0"/>
          <a:stretch/>
        </p:blipFill>
        <p:spPr>
          <a:xfrm rot="8100011">
            <a:off x="5686267" y="-1868924"/>
            <a:ext cx="2171764" cy="2171764"/>
          </a:xfrm>
          <a:prstGeom prst="rect">
            <a:avLst/>
          </a:prstGeom>
          <a:noFill/>
          <a:ln>
            <a:noFill/>
          </a:ln>
        </p:spPr>
      </p:pic>
      <p:sp>
        <p:nvSpPr>
          <p:cNvPr id="282" name="Google Shape;282;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83" name="Google Shape;283;p49"/>
          <p:cNvPicPr preferRelativeResize="0"/>
          <p:nvPr/>
        </p:nvPicPr>
        <p:blipFill rotWithShape="1">
          <a:blip r:embed="rId6">
            <a:alphaModFix/>
          </a:blip>
          <a:srcRect b="0" l="0" r="0" t="0"/>
          <a:stretch/>
        </p:blipFill>
        <p:spPr>
          <a:xfrm>
            <a:off x="523271" y="405850"/>
            <a:ext cx="800327" cy="135200"/>
          </a:xfrm>
          <a:prstGeom prst="rect">
            <a:avLst/>
          </a:prstGeom>
          <a:noFill/>
          <a:ln>
            <a:noFill/>
          </a:ln>
        </p:spPr>
      </p:pic>
      <p:sp>
        <p:nvSpPr>
          <p:cNvPr id="284" name="Google Shape;284;p49"/>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85" name="Google Shape;285;p49"/>
          <p:cNvSpPr txBox="1"/>
          <p:nvPr>
            <p:ph idx="1" type="subTitle"/>
          </p:nvPr>
        </p:nvSpPr>
        <p:spPr>
          <a:xfrm>
            <a:off x="424150" y="2539300"/>
            <a:ext cx="4213500" cy="2604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1">
  <p:cSld name="TITLE_7_1">
    <p:bg>
      <p:bgPr>
        <a:solidFill>
          <a:srgbClr val="F2EBE6"/>
        </a:solidFill>
      </p:bgPr>
    </p:bg>
    <p:spTree>
      <p:nvGrpSpPr>
        <p:cNvPr id="286" name="Shape 286"/>
        <p:cNvGrpSpPr/>
        <p:nvPr/>
      </p:nvGrpSpPr>
      <p:grpSpPr>
        <a:xfrm>
          <a:off x="0" y="0"/>
          <a:ext cx="0" cy="0"/>
          <a:chOff x="0" y="0"/>
          <a:chExt cx="0" cy="0"/>
        </a:xfrm>
      </p:grpSpPr>
      <p:sp>
        <p:nvSpPr>
          <p:cNvPr id="287" name="Google Shape;287;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88" name="Google Shape;288;p50"/>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289" name="Google Shape;289;p50"/>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90" name="Google Shape;290;p50"/>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5">
  <p:cSld name="TITLE_7_2">
    <p:bg>
      <p:bgPr>
        <a:solidFill>
          <a:srgbClr val="F2EBE6"/>
        </a:solidFill>
      </p:bgPr>
    </p:bg>
    <p:spTree>
      <p:nvGrpSpPr>
        <p:cNvPr id="291" name="Shape 291"/>
        <p:cNvGrpSpPr/>
        <p:nvPr/>
      </p:nvGrpSpPr>
      <p:grpSpPr>
        <a:xfrm>
          <a:off x="0" y="0"/>
          <a:ext cx="0" cy="0"/>
          <a:chOff x="0" y="0"/>
          <a:chExt cx="0" cy="0"/>
        </a:xfrm>
      </p:grpSpPr>
      <p:sp>
        <p:nvSpPr>
          <p:cNvPr id="292" name="Google Shape;29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93" name="Google Shape;293;p51"/>
          <p:cNvPicPr preferRelativeResize="0"/>
          <p:nvPr/>
        </p:nvPicPr>
        <p:blipFill rotWithShape="1">
          <a:blip r:embed="rId2">
            <a:alphaModFix/>
          </a:blip>
          <a:srcRect b="0" l="0" r="0" t="0"/>
          <a:stretch/>
        </p:blipFill>
        <p:spPr>
          <a:xfrm>
            <a:off x="523271" y="405850"/>
            <a:ext cx="800327" cy="135200"/>
          </a:xfrm>
          <a:prstGeom prst="rect">
            <a:avLst/>
          </a:prstGeom>
          <a:noFill/>
          <a:ln>
            <a:noFill/>
          </a:ln>
        </p:spPr>
      </p:pic>
      <p:sp>
        <p:nvSpPr>
          <p:cNvPr id="294" name="Google Shape;294;p51"/>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95" name="Google Shape;295;p51"/>
          <p:cNvSpPr txBox="1"/>
          <p:nvPr>
            <p:ph idx="1" type="subTitle"/>
          </p:nvPr>
        </p:nvSpPr>
        <p:spPr>
          <a:xfrm>
            <a:off x="424150" y="2539300"/>
            <a:ext cx="4213500" cy="2337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6">
  <p:cSld name="TITLE_7_3">
    <p:bg>
      <p:bgPr>
        <a:solidFill>
          <a:srgbClr val="F2EBE6"/>
        </a:solidFill>
      </p:bgPr>
    </p:bg>
    <p:spTree>
      <p:nvGrpSpPr>
        <p:cNvPr id="296" name="Shape 296"/>
        <p:cNvGrpSpPr/>
        <p:nvPr/>
      </p:nvGrpSpPr>
      <p:grpSpPr>
        <a:xfrm>
          <a:off x="0" y="0"/>
          <a:ext cx="0" cy="0"/>
          <a:chOff x="0" y="0"/>
          <a:chExt cx="0" cy="0"/>
        </a:xfrm>
      </p:grpSpPr>
      <p:sp>
        <p:nvSpPr>
          <p:cNvPr id="297" name="Google Shape;297;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98" name="Google Shape;298;p52"/>
          <p:cNvPicPr preferRelativeResize="0"/>
          <p:nvPr/>
        </p:nvPicPr>
        <p:blipFill rotWithShape="1">
          <a:blip r:embed="rId2">
            <a:alphaModFix/>
          </a:blip>
          <a:srcRect b="0" l="0" r="0" t="0"/>
          <a:stretch/>
        </p:blipFill>
        <p:spPr>
          <a:xfrm>
            <a:off x="523271" y="405850"/>
            <a:ext cx="800327" cy="135200"/>
          </a:xfrm>
          <a:prstGeom prst="rect">
            <a:avLst/>
          </a:prstGeom>
          <a:noFill/>
          <a:ln>
            <a:noFill/>
          </a:ln>
        </p:spPr>
      </p:pic>
      <p:sp>
        <p:nvSpPr>
          <p:cNvPr id="299" name="Google Shape;299;p52"/>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00" name="Google Shape;300;p52"/>
          <p:cNvSpPr txBox="1"/>
          <p:nvPr>
            <p:ph idx="1" type="subTitle"/>
          </p:nvPr>
        </p:nvSpPr>
        <p:spPr>
          <a:xfrm>
            <a:off x="424150" y="2539300"/>
            <a:ext cx="4213500" cy="2337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2">
  <p:cSld name="TITLE_5_2_4">
    <p:bg>
      <p:bgPr>
        <a:solidFill>
          <a:srgbClr val="F2EBE6"/>
        </a:solidFill>
      </p:bgPr>
    </p:bg>
    <p:spTree>
      <p:nvGrpSpPr>
        <p:cNvPr id="301" name="Shape 301"/>
        <p:cNvGrpSpPr/>
        <p:nvPr/>
      </p:nvGrpSpPr>
      <p:grpSpPr>
        <a:xfrm>
          <a:off x="0" y="0"/>
          <a:ext cx="0" cy="0"/>
          <a:chOff x="0" y="0"/>
          <a:chExt cx="0" cy="0"/>
        </a:xfrm>
      </p:grpSpPr>
      <p:sp>
        <p:nvSpPr>
          <p:cNvPr id="302" name="Google Shape;302;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303" name="Google Shape;303;p53"/>
          <p:cNvPicPr preferRelativeResize="0"/>
          <p:nvPr/>
        </p:nvPicPr>
        <p:blipFill rotWithShape="1">
          <a:blip r:embed="rId2">
            <a:alphaModFix/>
          </a:blip>
          <a:srcRect b="0" l="0" r="0" t="0"/>
          <a:stretch/>
        </p:blipFill>
        <p:spPr>
          <a:xfrm>
            <a:off x="523271" y="405850"/>
            <a:ext cx="800327" cy="135200"/>
          </a:xfrm>
          <a:prstGeom prst="rect">
            <a:avLst/>
          </a:prstGeom>
          <a:noFill/>
          <a:ln>
            <a:noFill/>
          </a:ln>
        </p:spPr>
      </p:pic>
      <p:pic>
        <p:nvPicPr>
          <p:cNvPr id="304" name="Google Shape;304;p53"/>
          <p:cNvPicPr preferRelativeResize="0"/>
          <p:nvPr/>
        </p:nvPicPr>
        <p:blipFill rotWithShape="1">
          <a:blip r:embed="rId3">
            <a:alphaModFix amt="7000"/>
          </a:blip>
          <a:srcRect b="0" l="0" r="0" t="0"/>
          <a:stretch/>
        </p:blipFill>
        <p:spPr>
          <a:xfrm rot="-2699986">
            <a:off x="8002004" y="-920382"/>
            <a:ext cx="2320643" cy="2320643"/>
          </a:xfrm>
          <a:prstGeom prst="rect">
            <a:avLst/>
          </a:prstGeom>
          <a:noFill/>
          <a:ln>
            <a:noFill/>
          </a:ln>
        </p:spPr>
      </p:pic>
      <p:pic>
        <p:nvPicPr>
          <p:cNvPr id="305" name="Google Shape;305;p53"/>
          <p:cNvPicPr preferRelativeResize="0"/>
          <p:nvPr/>
        </p:nvPicPr>
        <p:blipFill rotWithShape="1">
          <a:blip r:embed="rId4">
            <a:alphaModFix amt="7000"/>
          </a:blip>
          <a:srcRect b="0" l="0" r="0" t="0"/>
          <a:stretch/>
        </p:blipFill>
        <p:spPr>
          <a:xfrm rot="8100015">
            <a:off x="5675071" y="-1869980"/>
            <a:ext cx="2171800" cy="2171800"/>
          </a:xfrm>
          <a:prstGeom prst="rect">
            <a:avLst/>
          </a:prstGeom>
          <a:noFill/>
          <a:ln>
            <a:noFill/>
          </a:ln>
        </p:spPr>
      </p:pic>
      <p:pic>
        <p:nvPicPr>
          <p:cNvPr id="306" name="Google Shape;306;p53"/>
          <p:cNvPicPr preferRelativeResize="0"/>
          <p:nvPr/>
        </p:nvPicPr>
        <p:blipFill rotWithShape="1">
          <a:blip r:embed="rId5">
            <a:alphaModFix/>
          </a:blip>
          <a:srcRect b="0" l="0" r="0" t="0"/>
          <a:stretch/>
        </p:blipFill>
        <p:spPr>
          <a:xfrm>
            <a:off x="8337548" y="1945827"/>
            <a:ext cx="896226" cy="896226"/>
          </a:xfrm>
          <a:prstGeom prst="rect">
            <a:avLst/>
          </a:prstGeom>
          <a:noFill/>
          <a:ln>
            <a:noFill/>
          </a:ln>
        </p:spPr>
      </p:pic>
      <p:pic>
        <p:nvPicPr>
          <p:cNvPr id="307" name="Google Shape;307;p53"/>
          <p:cNvPicPr preferRelativeResize="0"/>
          <p:nvPr/>
        </p:nvPicPr>
        <p:blipFill rotWithShape="1">
          <a:blip r:embed="rId6">
            <a:alphaModFix amt="7000"/>
          </a:blip>
          <a:srcRect b="0" l="0" r="0" t="0"/>
          <a:stretch/>
        </p:blipFill>
        <p:spPr>
          <a:xfrm rot="8100040">
            <a:off x="7335045" y="4181752"/>
            <a:ext cx="2292184" cy="2292184"/>
          </a:xfrm>
          <a:prstGeom prst="rect">
            <a:avLst/>
          </a:prstGeom>
          <a:noFill/>
          <a:ln>
            <a:noFill/>
          </a:ln>
        </p:spPr>
      </p:pic>
      <p:sp>
        <p:nvSpPr>
          <p:cNvPr id="308" name="Google Shape;308;p53"/>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309" name="Google Shape;309;p53"/>
          <p:cNvSpPr txBox="1"/>
          <p:nvPr>
            <p:ph idx="1" type="subTitle"/>
          </p:nvPr>
        </p:nvSpPr>
        <p:spPr>
          <a:xfrm>
            <a:off x="424150" y="2539300"/>
            <a:ext cx="4213500" cy="2604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6 1">
  <p:cSld name="TITLE_7_3_1">
    <p:bg>
      <p:bgPr>
        <a:solidFill>
          <a:srgbClr val="F2EBE6"/>
        </a:solidFill>
      </p:bgPr>
    </p:bg>
    <p:spTree>
      <p:nvGrpSpPr>
        <p:cNvPr id="310" name="Shape 310"/>
        <p:cNvGrpSpPr/>
        <p:nvPr/>
      </p:nvGrpSpPr>
      <p:grpSpPr>
        <a:xfrm>
          <a:off x="0" y="0"/>
          <a:ext cx="0" cy="0"/>
          <a:chOff x="0" y="0"/>
          <a:chExt cx="0" cy="0"/>
        </a:xfrm>
      </p:grpSpPr>
      <p:sp>
        <p:nvSpPr>
          <p:cNvPr id="311" name="Google Shape;311;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2" name="Google Shape;312;p54"/>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13" name="Google Shape;313;p54"/>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4" name="Google Shape;314;p54"/>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7">
  <p:cSld name="TITLE_7_4">
    <p:bg>
      <p:bgPr>
        <a:solidFill>
          <a:srgbClr val="F2EBE6"/>
        </a:solidFill>
      </p:bgPr>
    </p:bg>
    <p:spTree>
      <p:nvGrpSpPr>
        <p:cNvPr id="315" name="Shape 315"/>
        <p:cNvGrpSpPr/>
        <p:nvPr/>
      </p:nvGrpSpPr>
      <p:grpSpPr>
        <a:xfrm>
          <a:off x="0" y="0"/>
          <a:ext cx="0" cy="0"/>
          <a:chOff x="0" y="0"/>
          <a:chExt cx="0" cy="0"/>
        </a:xfrm>
      </p:grpSpPr>
      <p:sp>
        <p:nvSpPr>
          <p:cNvPr id="316" name="Google Shape;316;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17" name="Google Shape;317;p55"/>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18" name="Google Shape;318;p55"/>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9" name="Google Shape;319;p55"/>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Top 1">
  <p:cSld name="TITLE_3_2">
    <p:bg>
      <p:bgPr>
        <a:solidFill>
          <a:srgbClr val="3544B1"/>
        </a:solidFill>
      </p:bgPr>
    </p:bg>
    <p:spTree>
      <p:nvGrpSpPr>
        <p:cNvPr id="320" name="Shape 320"/>
        <p:cNvGrpSpPr/>
        <p:nvPr/>
      </p:nvGrpSpPr>
      <p:grpSpPr>
        <a:xfrm>
          <a:off x="0" y="0"/>
          <a:ext cx="0" cy="0"/>
          <a:chOff x="0" y="0"/>
          <a:chExt cx="0" cy="0"/>
        </a:xfrm>
      </p:grpSpPr>
      <p:sp>
        <p:nvSpPr>
          <p:cNvPr id="321" name="Google Shape;321;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2" name="Google Shape;322;p56"/>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5 1">
  <p:cSld name="TITLE_7_2_1">
    <p:bg>
      <p:bgPr>
        <a:solidFill>
          <a:srgbClr val="F2EBE6"/>
        </a:solidFill>
      </p:bgPr>
    </p:bg>
    <p:spTree>
      <p:nvGrpSpPr>
        <p:cNvPr id="323" name="Shape 323"/>
        <p:cNvGrpSpPr/>
        <p:nvPr/>
      </p:nvGrpSpPr>
      <p:grpSpPr>
        <a:xfrm>
          <a:off x="0" y="0"/>
          <a:ext cx="0" cy="0"/>
          <a:chOff x="0" y="0"/>
          <a:chExt cx="0" cy="0"/>
        </a:xfrm>
      </p:grpSpPr>
      <p:sp>
        <p:nvSpPr>
          <p:cNvPr id="324" name="Google Shape;324;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25" name="Google Shape;325;p57"/>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26" name="Google Shape;326;p57"/>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27" name="Google Shape;327;p57"/>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2EBE6"/>
        </a:solidFill>
      </p:bgPr>
    </p:bg>
    <p:spTree>
      <p:nvGrpSpPr>
        <p:cNvPr id="332" name="Shape 332"/>
        <p:cNvGrpSpPr/>
        <p:nvPr/>
      </p:nvGrpSpPr>
      <p:grpSpPr>
        <a:xfrm>
          <a:off x="0" y="0"/>
          <a:ext cx="0" cy="0"/>
          <a:chOff x="0" y="0"/>
          <a:chExt cx="0" cy="0"/>
        </a:xfrm>
      </p:grpSpPr>
      <p:sp>
        <p:nvSpPr>
          <p:cNvPr id="333" name="Google Shape;333;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4" name="Google Shape;334;p59"/>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35" name="Google Shape;335;p59"/>
          <p:cNvSpPr txBox="1"/>
          <p:nvPr>
            <p:ph type="ctrTitle"/>
          </p:nvPr>
        </p:nvSpPr>
        <p:spPr>
          <a:xfrm>
            <a:off x="0" y="1994284"/>
            <a:ext cx="9144000" cy="792600"/>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3544B1"/>
              </a:buClr>
              <a:buSzPts val="3800"/>
              <a:buFont typeface="Lato Black"/>
              <a:buNone/>
              <a:defRPr sz="3800">
                <a:solidFill>
                  <a:srgbClr val="3544B1"/>
                </a:solidFill>
                <a:latin typeface="Lato Black"/>
                <a:ea typeface="Lato Black"/>
                <a:cs typeface="Lato Black"/>
                <a:sym typeface="Lato Black"/>
              </a:defRPr>
            </a:lvl1pPr>
            <a:lvl2pPr lvl="1" rtl="0" algn="ctr">
              <a:spcBef>
                <a:spcPts val="0"/>
              </a:spcBef>
              <a:spcAft>
                <a:spcPts val="0"/>
              </a:spcAft>
              <a:buClr>
                <a:srgbClr val="3544B1"/>
              </a:buClr>
              <a:buSzPts val="5200"/>
              <a:buNone/>
              <a:defRPr sz="5200">
                <a:solidFill>
                  <a:srgbClr val="3544B1"/>
                </a:solidFill>
              </a:defRPr>
            </a:lvl2pPr>
            <a:lvl3pPr lvl="2" rtl="0" algn="ctr">
              <a:spcBef>
                <a:spcPts val="0"/>
              </a:spcBef>
              <a:spcAft>
                <a:spcPts val="0"/>
              </a:spcAft>
              <a:buClr>
                <a:srgbClr val="3544B1"/>
              </a:buClr>
              <a:buSzPts val="5200"/>
              <a:buNone/>
              <a:defRPr sz="5200">
                <a:solidFill>
                  <a:srgbClr val="3544B1"/>
                </a:solidFill>
              </a:defRPr>
            </a:lvl3pPr>
            <a:lvl4pPr lvl="3" rtl="0" algn="ctr">
              <a:spcBef>
                <a:spcPts val="0"/>
              </a:spcBef>
              <a:spcAft>
                <a:spcPts val="0"/>
              </a:spcAft>
              <a:buClr>
                <a:srgbClr val="3544B1"/>
              </a:buClr>
              <a:buSzPts val="5200"/>
              <a:buNone/>
              <a:defRPr sz="5200">
                <a:solidFill>
                  <a:srgbClr val="3544B1"/>
                </a:solidFill>
              </a:defRPr>
            </a:lvl4pPr>
            <a:lvl5pPr lvl="4" rtl="0" algn="ctr">
              <a:spcBef>
                <a:spcPts val="0"/>
              </a:spcBef>
              <a:spcAft>
                <a:spcPts val="0"/>
              </a:spcAft>
              <a:buClr>
                <a:srgbClr val="3544B1"/>
              </a:buClr>
              <a:buSzPts val="5200"/>
              <a:buNone/>
              <a:defRPr sz="5200">
                <a:solidFill>
                  <a:srgbClr val="3544B1"/>
                </a:solidFill>
              </a:defRPr>
            </a:lvl5pPr>
            <a:lvl6pPr lvl="5" rtl="0" algn="ctr">
              <a:spcBef>
                <a:spcPts val="0"/>
              </a:spcBef>
              <a:spcAft>
                <a:spcPts val="0"/>
              </a:spcAft>
              <a:buClr>
                <a:srgbClr val="3544B1"/>
              </a:buClr>
              <a:buSzPts val="5200"/>
              <a:buNone/>
              <a:defRPr sz="5200">
                <a:solidFill>
                  <a:srgbClr val="3544B1"/>
                </a:solidFill>
              </a:defRPr>
            </a:lvl6pPr>
            <a:lvl7pPr lvl="6" rtl="0" algn="ctr">
              <a:spcBef>
                <a:spcPts val="0"/>
              </a:spcBef>
              <a:spcAft>
                <a:spcPts val="0"/>
              </a:spcAft>
              <a:buClr>
                <a:srgbClr val="3544B1"/>
              </a:buClr>
              <a:buSzPts val="5200"/>
              <a:buNone/>
              <a:defRPr sz="5200">
                <a:solidFill>
                  <a:srgbClr val="3544B1"/>
                </a:solidFill>
              </a:defRPr>
            </a:lvl7pPr>
            <a:lvl8pPr lvl="7" rtl="0" algn="ctr">
              <a:spcBef>
                <a:spcPts val="0"/>
              </a:spcBef>
              <a:spcAft>
                <a:spcPts val="0"/>
              </a:spcAft>
              <a:buClr>
                <a:srgbClr val="3544B1"/>
              </a:buClr>
              <a:buSzPts val="5200"/>
              <a:buNone/>
              <a:defRPr sz="5200">
                <a:solidFill>
                  <a:srgbClr val="3544B1"/>
                </a:solidFill>
              </a:defRPr>
            </a:lvl8pPr>
            <a:lvl9pPr lvl="8" rtl="0" algn="ctr">
              <a:spcBef>
                <a:spcPts val="0"/>
              </a:spcBef>
              <a:spcAft>
                <a:spcPts val="0"/>
              </a:spcAft>
              <a:buClr>
                <a:srgbClr val="3544B1"/>
              </a:buClr>
              <a:buSzPts val="5200"/>
              <a:buNone/>
              <a:defRPr sz="5200">
                <a:solidFill>
                  <a:srgbClr val="3544B1"/>
                </a:solidFill>
              </a:defRPr>
            </a:lvl9pPr>
          </a:lstStyle>
          <a:p/>
        </p:txBody>
      </p:sp>
      <p:sp>
        <p:nvSpPr>
          <p:cNvPr id="336" name="Google Shape;336;p59"/>
          <p:cNvSpPr txBox="1"/>
          <p:nvPr>
            <p:ph idx="1" type="subTitle"/>
          </p:nvPr>
        </p:nvSpPr>
        <p:spPr>
          <a:xfrm>
            <a:off x="0" y="2657025"/>
            <a:ext cx="9144000" cy="2486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rgbClr val="3544B1"/>
              </a:buClr>
              <a:buSzPts val="1800"/>
              <a:buFont typeface="Lato"/>
              <a:buNone/>
              <a:defRPr b="1">
                <a:solidFill>
                  <a:srgbClr val="3544B1"/>
                </a:solidFill>
                <a:latin typeface="Lato"/>
                <a:ea typeface="Lato"/>
                <a:cs typeface="Lato"/>
                <a:sym typeface="Lato"/>
              </a:defRPr>
            </a:lvl1pPr>
            <a:lvl2pPr lvl="1" rtl="0" algn="ctr">
              <a:lnSpc>
                <a:spcPct val="100000"/>
              </a:lnSpc>
              <a:spcBef>
                <a:spcPts val="0"/>
              </a:spcBef>
              <a:spcAft>
                <a:spcPts val="0"/>
              </a:spcAft>
              <a:buClr>
                <a:srgbClr val="3544B1"/>
              </a:buClr>
              <a:buSzPts val="2800"/>
              <a:buNone/>
              <a:defRPr sz="2800">
                <a:solidFill>
                  <a:srgbClr val="3544B1"/>
                </a:solidFill>
              </a:defRPr>
            </a:lvl2pPr>
            <a:lvl3pPr lvl="2" rtl="0" algn="ctr">
              <a:lnSpc>
                <a:spcPct val="100000"/>
              </a:lnSpc>
              <a:spcBef>
                <a:spcPts val="0"/>
              </a:spcBef>
              <a:spcAft>
                <a:spcPts val="0"/>
              </a:spcAft>
              <a:buClr>
                <a:srgbClr val="3544B1"/>
              </a:buClr>
              <a:buSzPts val="2800"/>
              <a:buNone/>
              <a:defRPr sz="2800">
                <a:solidFill>
                  <a:srgbClr val="3544B1"/>
                </a:solidFill>
              </a:defRPr>
            </a:lvl3pPr>
            <a:lvl4pPr lvl="3" rtl="0" algn="ctr">
              <a:lnSpc>
                <a:spcPct val="100000"/>
              </a:lnSpc>
              <a:spcBef>
                <a:spcPts val="0"/>
              </a:spcBef>
              <a:spcAft>
                <a:spcPts val="0"/>
              </a:spcAft>
              <a:buClr>
                <a:srgbClr val="3544B1"/>
              </a:buClr>
              <a:buSzPts val="2800"/>
              <a:buNone/>
              <a:defRPr sz="2800">
                <a:solidFill>
                  <a:srgbClr val="3544B1"/>
                </a:solidFill>
              </a:defRPr>
            </a:lvl4pPr>
            <a:lvl5pPr lvl="4" rtl="0" algn="ctr">
              <a:lnSpc>
                <a:spcPct val="100000"/>
              </a:lnSpc>
              <a:spcBef>
                <a:spcPts val="0"/>
              </a:spcBef>
              <a:spcAft>
                <a:spcPts val="0"/>
              </a:spcAft>
              <a:buClr>
                <a:srgbClr val="3544B1"/>
              </a:buClr>
              <a:buSzPts val="2800"/>
              <a:buNone/>
              <a:defRPr sz="2800">
                <a:solidFill>
                  <a:srgbClr val="3544B1"/>
                </a:solidFill>
              </a:defRPr>
            </a:lvl5pPr>
            <a:lvl6pPr lvl="5" rtl="0" algn="ctr">
              <a:lnSpc>
                <a:spcPct val="100000"/>
              </a:lnSpc>
              <a:spcBef>
                <a:spcPts val="0"/>
              </a:spcBef>
              <a:spcAft>
                <a:spcPts val="0"/>
              </a:spcAft>
              <a:buClr>
                <a:srgbClr val="3544B1"/>
              </a:buClr>
              <a:buSzPts val="2800"/>
              <a:buNone/>
              <a:defRPr sz="2800">
                <a:solidFill>
                  <a:srgbClr val="3544B1"/>
                </a:solidFill>
              </a:defRPr>
            </a:lvl6pPr>
            <a:lvl7pPr lvl="6" rtl="0" algn="ctr">
              <a:lnSpc>
                <a:spcPct val="100000"/>
              </a:lnSpc>
              <a:spcBef>
                <a:spcPts val="0"/>
              </a:spcBef>
              <a:spcAft>
                <a:spcPts val="0"/>
              </a:spcAft>
              <a:buClr>
                <a:srgbClr val="3544B1"/>
              </a:buClr>
              <a:buSzPts val="2800"/>
              <a:buNone/>
              <a:defRPr sz="2800">
                <a:solidFill>
                  <a:srgbClr val="3544B1"/>
                </a:solidFill>
              </a:defRPr>
            </a:lvl7pPr>
            <a:lvl8pPr lvl="7" rtl="0" algn="ctr">
              <a:lnSpc>
                <a:spcPct val="100000"/>
              </a:lnSpc>
              <a:spcBef>
                <a:spcPts val="0"/>
              </a:spcBef>
              <a:spcAft>
                <a:spcPts val="0"/>
              </a:spcAft>
              <a:buClr>
                <a:srgbClr val="3544B1"/>
              </a:buClr>
              <a:buSzPts val="2800"/>
              <a:buNone/>
              <a:defRPr sz="2800">
                <a:solidFill>
                  <a:srgbClr val="3544B1"/>
                </a:solidFill>
              </a:defRPr>
            </a:lvl8pPr>
            <a:lvl9pPr lvl="8" rtl="0" algn="ctr">
              <a:lnSpc>
                <a:spcPct val="100000"/>
              </a:lnSpc>
              <a:spcBef>
                <a:spcPts val="0"/>
              </a:spcBef>
              <a:spcAft>
                <a:spcPts val="0"/>
              </a:spcAft>
              <a:buClr>
                <a:srgbClr val="3544B1"/>
              </a:buClr>
              <a:buSzPts val="2800"/>
              <a:buNone/>
              <a:defRPr sz="2800">
                <a:solidFill>
                  <a:srgbClr val="3544B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p:cSld name="TITLE_7">
    <p:bg>
      <p:bgPr>
        <a:solidFill>
          <a:srgbClr val="F2EBE6"/>
        </a:solidFill>
      </p:bgPr>
    </p:bg>
    <p:spTree>
      <p:nvGrpSpPr>
        <p:cNvPr id="337" name="Shape 337"/>
        <p:cNvGrpSpPr/>
        <p:nvPr/>
      </p:nvGrpSpPr>
      <p:grpSpPr>
        <a:xfrm>
          <a:off x="0" y="0"/>
          <a:ext cx="0" cy="0"/>
          <a:chOff x="0" y="0"/>
          <a:chExt cx="0" cy="0"/>
        </a:xfrm>
      </p:grpSpPr>
      <p:sp>
        <p:nvSpPr>
          <p:cNvPr id="338" name="Google Shape;338;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39" name="Google Shape;339;p60"/>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40" name="Google Shape;340;p60"/>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1" name="Google Shape;341;p60"/>
          <p:cNvSpPr txBox="1"/>
          <p:nvPr>
            <p:ph idx="1" type="subTitle"/>
          </p:nvPr>
        </p:nvSpPr>
        <p:spPr>
          <a:xfrm>
            <a:off x="424150" y="2539300"/>
            <a:ext cx="4213500" cy="2337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1">
  <p:cSld name="TITLE_6">
    <p:bg>
      <p:bgPr>
        <a:solidFill>
          <a:srgbClr val="F2EBE6"/>
        </a:solidFill>
      </p:bgPr>
    </p:bg>
    <p:spTree>
      <p:nvGrpSpPr>
        <p:cNvPr id="342" name="Shape 342"/>
        <p:cNvGrpSpPr/>
        <p:nvPr/>
      </p:nvGrpSpPr>
      <p:grpSpPr>
        <a:xfrm>
          <a:off x="0" y="0"/>
          <a:ext cx="0" cy="0"/>
          <a:chOff x="0" y="0"/>
          <a:chExt cx="0" cy="0"/>
        </a:xfrm>
      </p:grpSpPr>
      <p:sp>
        <p:nvSpPr>
          <p:cNvPr id="343" name="Google Shape;343;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44" name="Google Shape;344;p61"/>
          <p:cNvPicPr preferRelativeResize="0"/>
          <p:nvPr/>
        </p:nvPicPr>
        <p:blipFill>
          <a:blip r:embed="rId2">
            <a:alphaModFix/>
          </a:blip>
          <a:stretch>
            <a:fillRect/>
          </a:stretch>
        </p:blipFill>
        <p:spPr>
          <a:xfrm>
            <a:off x="523271" y="405850"/>
            <a:ext cx="800327" cy="135200"/>
          </a:xfrm>
          <a:prstGeom prst="rect">
            <a:avLst/>
          </a:prstGeom>
          <a:noFill/>
          <a:ln>
            <a:noFill/>
          </a:ln>
        </p:spPr>
      </p:pic>
      <p:sp>
        <p:nvSpPr>
          <p:cNvPr id="345" name="Google Shape;345;p61"/>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61"/>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Clr>
                <a:srgbClr val="3544B1"/>
              </a:buClr>
              <a:buSzPts val="5200"/>
              <a:buNone/>
              <a:defRPr sz="5200">
                <a:solidFill>
                  <a:srgbClr val="3544B1"/>
                </a:solidFill>
              </a:defRPr>
            </a:lvl2pPr>
            <a:lvl3pPr lvl="2" rtl="0" algn="ctr">
              <a:spcBef>
                <a:spcPts val="0"/>
              </a:spcBef>
              <a:spcAft>
                <a:spcPts val="0"/>
              </a:spcAft>
              <a:buClr>
                <a:srgbClr val="3544B1"/>
              </a:buClr>
              <a:buSzPts val="5200"/>
              <a:buNone/>
              <a:defRPr sz="5200">
                <a:solidFill>
                  <a:srgbClr val="3544B1"/>
                </a:solidFill>
              </a:defRPr>
            </a:lvl3pPr>
            <a:lvl4pPr lvl="3" rtl="0" algn="ctr">
              <a:spcBef>
                <a:spcPts val="0"/>
              </a:spcBef>
              <a:spcAft>
                <a:spcPts val="0"/>
              </a:spcAft>
              <a:buClr>
                <a:srgbClr val="3544B1"/>
              </a:buClr>
              <a:buSzPts val="5200"/>
              <a:buNone/>
              <a:defRPr sz="5200">
                <a:solidFill>
                  <a:srgbClr val="3544B1"/>
                </a:solidFill>
              </a:defRPr>
            </a:lvl4pPr>
            <a:lvl5pPr lvl="4" rtl="0" algn="ctr">
              <a:spcBef>
                <a:spcPts val="0"/>
              </a:spcBef>
              <a:spcAft>
                <a:spcPts val="0"/>
              </a:spcAft>
              <a:buClr>
                <a:srgbClr val="3544B1"/>
              </a:buClr>
              <a:buSzPts val="5200"/>
              <a:buNone/>
              <a:defRPr sz="5200">
                <a:solidFill>
                  <a:srgbClr val="3544B1"/>
                </a:solidFill>
              </a:defRPr>
            </a:lvl5pPr>
            <a:lvl6pPr lvl="5" rtl="0" algn="ctr">
              <a:spcBef>
                <a:spcPts val="0"/>
              </a:spcBef>
              <a:spcAft>
                <a:spcPts val="0"/>
              </a:spcAft>
              <a:buClr>
                <a:srgbClr val="3544B1"/>
              </a:buClr>
              <a:buSzPts val="5200"/>
              <a:buNone/>
              <a:defRPr sz="5200">
                <a:solidFill>
                  <a:srgbClr val="3544B1"/>
                </a:solidFill>
              </a:defRPr>
            </a:lvl6pPr>
            <a:lvl7pPr lvl="6" rtl="0" algn="ctr">
              <a:spcBef>
                <a:spcPts val="0"/>
              </a:spcBef>
              <a:spcAft>
                <a:spcPts val="0"/>
              </a:spcAft>
              <a:buClr>
                <a:srgbClr val="3544B1"/>
              </a:buClr>
              <a:buSzPts val="5200"/>
              <a:buNone/>
              <a:defRPr sz="5200">
                <a:solidFill>
                  <a:srgbClr val="3544B1"/>
                </a:solidFill>
              </a:defRPr>
            </a:lvl7pPr>
            <a:lvl8pPr lvl="7" rtl="0" algn="ctr">
              <a:spcBef>
                <a:spcPts val="0"/>
              </a:spcBef>
              <a:spcAft>
                <a:spcPts val="0"/>
              </a:spcAft>
              <a:buClr>
                <a:srgbClr val="3544B1"/>
              </a:buClr>
              <a:buSzPts val="5200"/>
              <a:buNone/>
              <a:defRPr sz="5200">
                <a:solidFill>
                  <a:srgbClr val="3544B1"/>
                </a:solidFill>
              </a:defRPr>
            </a:lvl8pPr>
            <a:lvl9pPr lvl="8" rtl="0" algn="ctr">
              <a:spcBef>
                <a:spcPts val="0"/>
              </a:spcBef>
              <a:spcAft>
                <a:spcPts val="0"/>
              </a:spcAft>
              <a:buClr>
                <a:srgbClr val="3544B1"/>
              </a:buClr>
              <a:buSzPts val="5200"/>
              <a:buNone/>
              <a:defRPr sz="5200">
                <a:solidFill>
                  <a:srgbClr val="3544B1"/>
                </a:solidFill>
              </a:defRPr>
            </a:lvl9pPr>
          </a:lstStyle>
          <a:p/>
        </p:txBody>
      </p:sp>
      <p:sp>
        <p:nvSpPr>
          <p:cNvPr id="347" name="Google Shape;347;p61"/>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Lato"/>
              <a:buNone/>
              <a:defRPr sz="1200">
                <a:latin typeface="Lato"/>
                <a:ea typeface="Lato"/>
                <a:cs typeface="Lato"/>
                <a:sym typeface="Lato"/>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2">
  <p:cSld name="TITLE_5">
    <p:bg>
      <p:bgPr>
        <a:solidFill>
          <a:srgbClr val="F2EBE6"/>
        </a:solidFill>
      </p:bgPr>
    </p:bg>
    <p:spTree>
      <p:nvGrpSpPr>
        <p:cNvPr id="348" name="Shape 348"/>
        <p:cNvGrpSpPr/>
        <p:nvPr/>
      </p:nvGrpSpPr>
      <p:grpSpPr>
        <a:xfrm>
          <a:off x="0" y="0"/>
          <a:ext cx="0" cy="0"/>
          <a:chOff x="0" y="0"/>
          <a:chExt cx="0" cy="0"/>
        </a:xfrm>
      </p:grpSpPr>
      <p:pic>
        <p:nvPicPr>
          <p:cNvPr id="349" name="Google Shape;349;p62"/>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350" name="Google Shape;350;p62"/>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351" name="Google Shape;351;p62"/>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352" name="Google Shape;352;p62"/>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353" name="Google Shape;353;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54" name="Google Shape;354;p62"/>
          <p:cNvPicPr preferRelativeResize="0"/>
          <p:nvPr/>
        </p:nvPicPr>
        <p:blipFill>
          <a:blip r:embed="rId6">
            <a:alphaModFix/>
          </a:blip>
          <a:stretch>
            <a:fillRect/>
          </a:stretch>
        </p:blipFill>
        <p:spPr>
          <a:xfrm>
            <a:off x="523271" y="405850"/>
            <a:ext cx="800327" cy="135200"/>
          </a:xfrm>
          <a:prstGeom prst="rect">
            <a:avLst/>
          </a:prstGeom>
          <a:noFill/>
          <a:ln>
            <a:noFill/>
          </a:ln>
        </p:spPr>
      </p:pic>
      <p:sp>
        <p:nvSpPr>
          <p:cNvPr id="355" name="Google Shape;355;p62"/>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62"/>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57" name="Google Shape;357;p62"/>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200"/>
              <a:buFont typeface="Lato"/>
              <a:buNone/>
              <a:defRPr sz="1200">
                <a:latin typeface="Lato"/>
                <a:ea typeface="Lato"/>
                <a:cs typeface="Lato"/>
                <a:sym typeface="Lato"/>
              </a:defRPr>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p:cSld name="TITLE_5_3">
    <p:bg>
      <p:bgPr>
        <a:solidFill>
          <a:srgbClr val="F2EBE6"/>
        </a:solidFill>
      </p:bgPr>
    </p:bg>
    <p:spTree>
      <p:nvGrpSpPr>
        <p:cNvPr id="358" name="Shape 358"/>
        <p:cNvGrpSpPr/>
        <p:nvPr/>
      </p:nvGrpSpPr>
      <p:grpSpPr>
        <a:xfrm>
          <a:off x="0" y="0"/>
          <a:ext cx="0" cy="0"/>
          <a:chOff x="0" y="0"/>
          <a:chExt cx="0" cy="0"/>
        </a:xfrm>
      </p:grpSpPr>
      <p:pic>
        <p:nvPicPr>
          <p:cNvPr id="359" name="Google Shape;359;p63"/>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360" name="Google Shape;360;p63"/>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361" name="Google Shape;361;p63"/>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362" name="Google Shape;362;p63"/>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363" name="Google Shape;363;p6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4" name="Google Shape;364;p63"/>
          <p:cNvPicPr preferRelativeResize="0"/>
          <p:nvPr/>
        </p:nvPicPr>
        <p:blipFill>
          <a:blip r:embed="rId6">
            <a:alphaModFix/>
          </a:blip>
          <a:stretch>
            <a:fillRect/>
          </a:stretch>
        </p:blipFill>
        <p:spPr>
          <a:xfrm>
            <a:off x="523271" y="405850"/>
            <a:ext cx="800327" cy="135200"/>
          </a:xfrm>
          <a:prstGeom prst="rect">
            <a:avLst/>
          </a:prstGeom>
          <a:noFill/>
          <a:ln>
            <a:noFill/>
          </a:ln>
        </p:spPr>
      </p:pic>
      <p:sp>
        <p:nvSpPr>
          <p:cNvPr id="365" name="Google Shape;365;p63"/>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66" name="Google Shape;366;p63"/>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p:cSld name="TITLE_5_2">
    <p:bg>
      <p:bgPr>
        <a:solidFill>
          <a:srgbClr val="F2EBE6"/>
        </a:solidFill>
      </p:bgPr>
    </p:bg>
    <p:spTree>
      <p:nvGrpSpPr>
        <p:cNvPr id="367" name="Shape 367"/>
        <p:cNvGrpSpPr/>
        <p:nvPr/>
      </p:nvGrpSpPr>
      <p:grpSpPr>
        <a:xfrm>
          <a:off x="0" y="0"/>
          <a:ext cx="0" cy="0"/>
          <a:chOff x="0" y="0"/>
          <a:chExt cx="0" cy="0"/>
        </a:xfrm>
      </p:grpSpPr>
      <p:sp>
        <p:nvSpPr>
          <p:cNvPr id="368" name="Google Shape;368;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69" name="Google Shape;369;p64"/>
          <p:cNvPicPr preferRelativeResize="0"/>
          <p:nvPr/>
        </p:nvPicPr>
        <p:blipFill>
          <a:blip r:embed="rId2">
            <a:alphaModFix/>
          </a:blip>
          <a:stretch>
            <a:fillRect/>
          </a:stretch>
        </p:blipFill>
        <p:spPr>
          <a:xfrm>
            <a:off x="523271" y="405850"/>
            <a:ext cx="800327" cy="135200"/>
          </a:xfrm>
          <a:prstGeom prst="rect">
            <a:avLst/>
          </a:prstGeom>
          <a:noFill/>
          <a:ln>
            <a:noFill/>
          </a:ln>
        </p:spPr>
      </p:pic>
      <p:pic>
        <p:nvPicPr>
          <p:cNvPr id="370" name="Google Shape;370;p64"/>
          <p:cNvPicPr preferRelativeResize="0"/>
          <p:nvPr/>
        </p:nvPicPr>
        <p:blipFill>
          <a:blip r:embed="rId3">
            <a:alphaModFix amt="7000"/>
          </a:blip>
          <a:stretch>
            <a:fillRect/>
          </a:stretch>
        </p:blipFill>
        <p:spPr>
          <a:xfrm rot="-2699986">
            <a:off x="8002004" y="-920382"/>
            <a:ext cx="2320643" cy="2320643"/>
          </a:xfrm>
          <a:prstGeom prst="rect">
            <a:avLst/>
          </a:prstGeom>
          <a:noFill/>
          <a:ln>
            <a:noFill/>
          </a:ln>
        </p:spPr>
      </p:pic>
      <p:pic>
        <p:nvPicPr>
          <p:cNvPr id="371" name="Google Shape;371;p64"/>
          <p:cNvPicPr preferRelativeResize="0"/>
          <p:nvPr/>
        </p:nvPicPr>
        <p:blipFill>
          <a:blip r:embed="rId4">
            <a:alphaModFix amt="7000"/>
          </a:blip>
          <a:stretch>
            <a:fillRect/>
          </a:stretch>
        </p:blipFill>
        <p:spPr>
          <a:xfrm rot="8100015">
            <a:off x="5675070" y="-1869980"/>
            <a:ext cx="2171800" cy="2171800"/>
          </a:xfrm>
          <a:prstGeom prst="rect">
            <a:avLst/>
          </a:prstGeom>
          <a:noFill/>
          <a:ln>
            <a:noFill/>
          </a:ln>
        </p:spPr>
      </p:pic>
      <p:pic>
        <p:nvPicPr>
          <p:cNvPr id="372" name="Google Shape;372;p64"/>
          <p:cNvPicPr preferRelativeResize="0"/>
          <p:nvPr/>
        </p:nvPicPr>
        <p:blipFill>
          <a:blip r:embed="rId5">
            <a:alphaModFix/>
          </a:blip>
          <a:stretch>
            <a:fillRect/>
          </a:stretch>
        </p:blipFill>
        <p:spPr>
          <a:xfrm>
            <a:off x="8337548" y="1945827"/>
            <a:ext cx="896226" cy="896226"/>
          </a:xfrm>
          <a:prstGeom prst="rect">
            <a:avLst/>
          </a:prstGeom>
          <a:noFill/>
          <a:ln>
            <a:noFill/>
          </a:ln>
        </p:spPr>
      </p:pic>
      <p:pic>
        <p:nvPicPr>
          <p:cNvPr id="373" name="Google Shape;373;p64"/>
          <p:cNvPicPr preferRelativeResize="0"/>
          <p:nvPr/>
        </p:nvPicPr>
        <p:blipFill>
          <a:blip r:embed="rId6">
            <a:alphaModFix amt="7000"/>
          </a:blip>
          <a:stretch>
            <a:fillRect/>
          </a:stretch>
        </p:blipFill>
        <p:spPr>
          <a:xfrm rot="8100040">
            <a:off x="7335045" y="4181752"/>
            <a:ext cx="2292184" cy="2292184"/>
          </a:xfrm>
          <a:prstGeom prst="rect">
            <a:avLst/>
          </a:prstGeom>
          <a:noFill/>
          <a:ln>
            <a:noFill/>
          </a:ln>
        </p:spPr>
      </p:pic>
      <p:sp>
        <p:nvSpPr>
          <p:cNvPr id="374" name="Google Shape;374;p64"/>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75" name="Google Shape;375;p64"/>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TITLE_5_2_3">
    <p:bg>
      <p:bgPr>
        <a:solidFill>
          <a:srgbClr val="F2EBE6"/>
        </a:solidFill>
      </p:bgPr>
    </p:bg>
    <p:spTree>
      <p:nvGrpSpPr>
        <p:cNvPr id="376" name="Shape 376"/>
        <p:cNvGrpSpPr/>
        <p:nvPr/>
      </p:nvGrpSpPr>
      <p:grpSpPr>
        <a:xfrm>
          <a:off x="0" y="0"/>
          <a:ext cx="0" cy="0"/>
          <a:chOff x="0" y="0"/>
          <a:chExt cx="0" cy="0"/>
        </a:xfrm>
      </p:grpSpPr>
      <p:sp>
        <p:nvSpPr>
          <p:cNvPr id="377" name="Google Shape;377;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78" name="Google Shape;378;p65"/>
          <p:cNvPicPr preferRelativeResize="0"/>
          <p:nvPr/>
        </p:nvPicPr>
        <p:blipFill>
          <a:blip r:embed="rId2">
            <a:alphaModFix amt="7000"/>
          </a:blip>
          <a:stretch>
            <a:fillRect/>
          </a:stretch>
        </p:blipFill>
        <p:spPr>
          <a:xfrm rot="-2699986">
            <a:off x="8002004" y="-920382"/>
            <a:ext cx="2320643" cy="2320643"/>
          </a:xfrm>
          <a:prstGeom prst="rect">
            <a:avLst/>
          </a:prstGeom>
          <a:noFill/>
          <a:ln>
            <a:noFill/>
          </a:ln>
        </p:spPr>
      </p:pic>
      <p:pic>
        <p:nvPicPr>
          <p:cNvPr id="379" name="Google Shape;379;p65"/>
          <p:cNvPicPr preferRelativeResize="0"/>
          <p:nvPr/>
        </p:nvPicPr>
        <p:blipFill>
          <a:blip r:embed="rId3">
            <a:alphaModFix amt="7000"/>
          </a:blip>
          <a:stretch>
            <a:fillRect/>
          </a:stretch>
        </p:blipFill>
        <p:spPr>
          <a:xfrm rot="8100015">
            <a:off x="5675070" y="-1869980"/>
            <a:ext cx="2171800" cy="2171800"/>
          </a:xfrm>
          <a:prstGeom prst="rect">
            <a:avLst/>
          </a:prstGeom>
          <a:noFill/>
          <a:ln>
            <a:noFill/>
          </a:ln>
        </p:spPr>
      </p:pic>
      <p:pic>
        <p:nvPicPr>
          <p:cNvPr id="380" name="Google Shape;380;p65"/>
          <p:cNvPicPr preferRelativeResize="0"/>
          <p:nvPr/>
        </p:nvPicPr>
        <p:blipFill>
          <a:blip r:embed="rId4">
            <a:alphaModFix/>
          </a:blip>
          <a:stretch>
            <a:fillRect/>
          </a:stretch>
        </p:blipFill>
        <p:spPr>
          <a:xfrm>
            <a:off x="8337548" y="1945827"/>
            <a:ext cx="896226" cy="896226"/>
          </a:xfrm>
          <a:prstGeom prst="rect">
            <a:avLst/>
          </a:prstGeom>
          <a:noFill/>
          <a:ln>
            <a:noFill/>
          </a:ln>
        </p:spPr>
      </p:pic>
      <p:pic>
        <p:nvPicPr>
          <p:cNvPr id="381" name="Google Shape;381;p65"/>
          <p:cNvPicPr preferRelativeResize="0"/>
          <p:nvPr/>
        </p:nvPicPr>
        <p:blipFill>
          <a:blip r:embed="rId5">
            <a:alphaModFix amt="7000"/>
          </a:blip>
          <a:stretch>
            <a:fillRect/>
          </a:stretch>
        </p:blipFill>
        <p:spPr>
          <a:xfrm rot="8100040">
            <a:off x="7335045" y="4181752"/>
            <a:ext cx="2292184" cy="2292184"/>
          </a:xfrm>
          <a:prstGeom prst="rect">
            <a:avLst/>
          </a:prstGeom>
          <a:noFill/>
          <a:ln>
            <a:noFill/>
          </a:ln>
        </p:spPr>
      </p:pic>
      <p:pic>
        <p:nvPicPr>
          <p:cNvPr id="382" name="Google Shape;382;p65"/>
          <p:cNvPicPr preferRelativeResize="0"/>
          <p:nvPr/>
        </p:nvPicPr>
        <p:blipFill>
          <a:blip r:embed="rId6">
            <a:alphaModFix/>
          </a:blip>
          <a:stretch>
            <a:fillRect/>
          </a:stretch>
        </p:blipFill>
        <p:spPr>
          <a:xfrm>
            <a:off x="523271" y="4732925"/>
            <a:ext cx="800327" cy="135200"/>
          </a:xfrm>
          <a:prstGeom prst="rect">
            <a:avLst/>
          </a:prstGeom>
          <a:noFill/>
          <a:ln>
            <a:noFill/>
          </a:ln>
        </p:spPr>
      </p:pic>
      <p:sp>
        <p:nvSpPr>
          <p:cNvPr id="383" name="Google Shape;383;p65"/>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3544B1"/>
              </a:buClr>
              <a:buSzPts val="3100"/>
              <a:buFont typeface="Lato Black"/>
              <a:buNone/>
              <a:defRPr i="1" sz="3100">
                <a:solidFill>
                  <a:srgbClr val="3544B1"/>
                </a:solidFill>
                <a:latin typeface="Lato Black"/>
                <a:ea typeface="Lato Black"/>
                <a:cs typeface="Lato Black"/>
                <a:sym typeface="Lato Black"/>
              </a:defRPr>
            </a:lvl1pPr>
            <a:lvl2pPr lvl="1" rtl="0" algn="ctr">
              <a:spcBef>
                <a:spcPts val="0"/>
              </a:spcBef>
              <a:spcAft>
                <a:spcPts val="0"/>
              </a:spcAft>
              <a:buClr>
                <a:srgbClr val="3549AE"/>
              </a:buClr>
              <a:buSzPts val="5200"/>
              <a:buNone/>
              <a:defRPr sz="5200">
                <a:solidFill>
                  <a:srgbClr val="3549AE"/>
                </a:solidFill>
              </a:defRPr>
            </a:lvl2pPr>
            <a:lvl3pPr lvl="2" rtl="0" algn="ctr">
              <a:spcBef>
                <a:spcPts val="0"/>
              </a:spcBef>
              <a:spcAft>
                <a:spcPts val="0"/>
              </a:spcAft>
              <a:buClr>
                <a:srgbClr val="3549AE"/>
              </a:buClr>
              <a:buSzPts val="5200"/>
              <a:buNone/>
              <a:defRPr sz="5200">
                <a:solidFill>
                  <a:srgbClr val="3549AE"/>
                </a:solidFill>
              </a:defRPr>
            </a:lvl3pPr>
            <a:lvl4pPr lvl="3" rtl="0" algn="ctr">
              <a:spcBef>
                <a:spcPts val="0"/>
              </a:spcBef>
              <a:spcAft>
                <a:spcPts val="0"/>
              </a:spcAft>
              <a:buClr>
                <a:srgbClr val="3549AE"/>
              </a:buClr>
              <a:buSzPts val="5200"/>
              <a:buNone/>
              <a:defRPr sz="5200">
                <a:solidFill>
                  <a:srgbClr val="3549AE"/>
                </a:solidFill>
              </a:defRPr>
            </a:lvl4pPr>
            <a:lvl5pPr lvl="4" rtl="0" algn="ctr">
              <a:spcBef>
                <a:spcPts val="0"/>
              </a:spcBef>
              <a:spcAft>
                <a:spcPts val="0"/>
              </a:spcAft>
              <a:buClr>
                <a:srgbClr val="3549AE"/>
              </a:buClr>
              <a:buSzPts val="5200"/>
              <a:buNone/>
              <a:defRPr sz="5200">
                <a:solidFill>
                  <a:srgbClr val="3549AE"/>
                </a:solidFill>
              </a:defRPr>
            </a:lvl5pPr>
            <a:lvl6pPr lvl="5" rtl="0" algn="ctr">
              <a:spcBef>
                <a:spcPts val="0"/>
              </a:spcBef>
              <a:spcAft>
                <a:spcPts val="0"/>
              </a:spcAft>
              <a:buClr>
                <a:srgbClr val="3549AE"/>
              </a:buClr>
              <a:buSzPts val="5200"/>
              <a:buNone/>
              <a:defRPr sz="5200">
                <a:solidFill>
                  <a:srgbClr val="3549AE"/>
                </a:solidFill>
              </a:defRPr>
            </a:lvl6pPr>
            <a:lvl7pPr lvl="6" rtl="0" algn="ctr">
              <a:spcBef>
                <a:spcPts val="0"/>
              </a:spcBef>
              <a:spcAft>
                <a:spcPts val="0"/>
              </a:spcAft>
              <a:buClr>
                <a:srgbClr val="3549AE"/>
              </a:buClr>
              <a:buSzPts val="5200"/>
              <a:buNone/>
              <a:defRPr sz="5200">
                <a:solidFill>
                  <a:srgbClr val="3549AE"/>
                </a:solidFill>
              </a:defRPr>
            </a:lvl7pPr>
            <a:lvl8pPr lvl="7" rtl="0" algn="ctr">
              <a:spcBef>
                <a:spcPts val="0"/>
              </a:spcBef>
              <a:spcAft>
                <a:spcPts val="0"/>
              </a:spcAft>
              <a:buClr>
                <a:srgbClr val="3549AE"/>
              </a:buClr>
              <a:buSzPts val="5200"/>
              <a:buNone/>
              <a:defRPr sz="5200">
                <a:solidFill>
                  <a:srgbClr val="3549AE"/>
                </a:solidFill>
              </a:defRPr>
            </a:lvl8pPr>
            <a:lvl9pPr lvl="8" rtl="0" algn="ctr">
              <a:spcBef>
                <a:spcPts val="0"/>
              </a:spcBef>
              <a:spcAft>
                <a:spcPts val="0"/>
              </a:spcAft>
              <a:buClr>
                <a:srgbClr val="3549AE"/>
              </a:buClr>
              <a:buSzPts val="5200"/>
              <a:buNone/>
              <a:defRPr sz="5200">
                <a:solidFill>
                  <a:srgbClr val="3549AE"/>
                </a:solidFill>
              </a:defRPr>
            </a:lvl9pPr>
          </a:lstStyle>
          <a:p/>
        </p:txBody>
      </p:sp>
      <p:sp>
        <p:nvSpPr>
          <p:cNvPr id="384" name="Google Shape;384;p65"/>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3549AE"/>
              </a:buClr>
              <a:buSzPts val="1400"/>
              <a:buFont typeface="Lato"/>
              <a:buNone/>
              <a:defRPr sz="1400">
                <a:solidFill>
                  <a:srgbClr val="3549AE"/>
                </a:solidFill>
                <a:latin typeface="Lato"/>
                <a:ea typeface="Lato"/>
                <a:cs typeface="Lato"/>
                <a:sym typeface="Lato"/>
              </a:defRPr>
            </a:lvl1pPr>
            <a:lvl2pPr lvl="1" rtl="0" algn="ctr">
              <a:lnSpc>
                <a:spcPct val="100000"/>
              </a:lnSpc>
              <a:spcBef>
                <a:spcPts val="0"/>
              </a:spcBef>
              <a:spcAft>
                <a:spcPts val="0"/>
              </a:spcAft>
              <a:buClr>
                <a:srgbClr val="3549AE"/>
              </a:buClr>
              <a:buSzPts val="2800"/>
              <a:buNone/>
              <a:defRPr sz="2800">
                <a:solidFill>
                  <a:srgbClr val="3549AE"/>
                </a:solidFill>
              </a:defRPr>
            </a:lvl2pPr>
            <a:lvl3pPr lvl="2" rtl="0" algn="ctr">
              <a:lnSpc>
                <a:spcPct val="100000"/>
              </a:lnSpc>
              <a:spcBef>
                <a:spcPts val="0"/>
              </a:spcBef>
              <a:spcAft>
                <a:spcPts val="0"/>
              </a:spcAft>
              <a:buClr>
                <a:srgbClr val="3549AE"/>
              </a:buClr>
              <a:buSzPts val="2800"/>
              <a:buNone/>
              <a:defRPr sz="2800">
                <a:solidFill>
                  <a:srgbClr val="3549AE"/>
                </a:solidFill>
              </a:defRPr>
            </a:lvl3pPr>
            <a:lvl4pPr lvl="3" rtl="0" algn="ctr">
              <a:lnSpc>
                <a:spcPct val="100000"/>
              </a:lnSpc>
              <a:spcBef>
                <a:spcPts val="0"/>
              </a:spcBef>
              <a:spcAft>
                <a:spcPts val="0"/>
              </a:spcAft>
              <a:buClr>
                <a:srgbClr val="3549AE"/>
              </a:buClr>
              <a:buSzPts val="2800"/>
              <a:buNone/>
              <a:defRPr sz="2800">
                <a:solidFill>
                  <a:srgbClr val="3549AE"/>
                </a:solidFill>
              </a:defRPr>
            </a:lvl4pPr>
            <a:lvl5pPr lvl="4" rtl="0" algn="ctr">
              <a:lnSpc>
                <a:spcPct val="100000"/>
              </a:lnSpc>
              <a:spcBef>
                <a:spcPts val="0"/>
              </a:spcBef>
              <a:spcAft>
                <a:spcPts val="0"/>
              </a:spcAft>
              <a:buClr>
                <a:srgbClr val="3549AE"/>
              </a:buClr>
              <a:buSzPts val="2800"/>
              <a:buNone/>
              <a:defRPr sz="2800">
                <a:solidFill>
                  <a:srgbClr val="3549AE"/>
                </a:solidFill>
              </a:defRPr>
            </a:lvl5pPr>
            <a:lvl6pPr lvl="5" rtl="0" algn="ctr">
              <a:lnSpc>
                <a:spcPct val="100000"/>
              </a:lnSpc>
              <a:spcBef>
                <a:spcPts val="0"/>
              </a:spcBef>
              <a:spcAft>
                <a:spcPts val="0"/>
              </a:spcAft>
              <a:buClr>
                <a:srgbClr val="3549AE"/>
              </a:buClr>
              <a:buSzPts val="2800"/>
              <a:buNone/>
              <a:defRPr sz="2800">
                <a:solidFill>
                  <a:srgbClr val="3549AE"/>
                </a:solidFill>
              </a:defRPr>
            </a:lvl6pPr>
            <a:lvl7pPr lvl="6" rtl="0" algn="ctr">
              <a:lnSpc>
                <a:spcPct val="100000"/>
              </a:lnSpc>
              <a:spcBef>
                <a:spcPts val="0"/>
              </a:spcBef>
              <a:spcAft>
                <a:spcPts val="0"/>
              </a:spcAft>
              <a:buClr>
                <a:srgbClr val="3549AE"/>
              </a:buClr>
              <a:buSzPts val="2800"/>
              <a:buNone/>
              <a:defRPr sz="2800">
                <a:solidFill>
                  <a:srgbClr val="3549AE"/>
                </a:solidFill>
              </a:defRPr>
            </a:lvl7pPr>
            <a:lvl8pPr lvl="7" rtl="0" algn="ctr">
              <a:lnSpc>
                <a:spcPct val="100000"/>
              </a:lnSpc>
              <a:spcBef>
                <a:spcPts val="0"/>
              </a:spcBef>
              <a:spcAft>
                <a:spcPts val="0"/>
              </a:spcAft>
              <a:buClr>
                <a:srgbClr val="3549AE"/>
              </a:buClr>
              <a:buSzPts val="2800"/>
              <a:buNone/>
              <a:defRPr sz="2800">
                <a:solidFill>
                  <a:srgbClr val="3549AE"/>
                </a:solidFill>
              </a:defRPr>
            </a:lvl8pPr>
            <a:lvl9pPr lvl="8" rtl="0" algn="ctr">
              <a:lnSpc>
                <a:spcPct val="100000"/>
              </a:lnSpc>
              <a:spcBef>
                <a:spcPts val="0"/>
              </a:spcBef>
              <a:spcAft>
                <a:spcPts val="0"/>
              </a:spcAft>
              <a:buClr>
                <a:srgbClr val="3549AE"/>
              </a:buClr>
              <a:buSzPts val="2800"/>
              <a:buNone/>
              <a:defRPr sz="2800">
                <a:solidFill>
                  <a:srgbClr val="3549AE"/>
                </a:solidFill>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4">
  <p:cSld name="TITLE_5_2_2">
    <p:bg>
      <p:bgPr>
        <a:solidFill>
          <a:srgbClr val="F2EBE6"/>
        </a:solidFill>
      </p:bgPr>
    </p:bg>
    <p:spTree>
      <p:nvGrpSpPr>
        <p:cNvPr id="385" name="Shape 385"/>
        <p:cNvGrpSpPr/>
        <p:nvPr/>
      </p:nvGrpSpPr>
      <p:grpSpPr>
        <a:xfrm>
          <a:off x="0" y="0"/>
          <a:ext cx="0" cy="0"/>
          <a:chOff x="0" y="0"/>
          <a:chExt cx="0" cy="0"/>
        </a:xfrm>
      </p:grpSpPr>
      <p:sp>
        <p:nvSpPr>
          <p:cNvPr id="386" name="Google Shape;386;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87" name="Google Shape;387;p66"/>
          <p:cNvPicPr preferRelativeResize="0"/>
          <p:nvPr/>
        </p:nvPicPr>
        <p:blipFill>
          <a:blip r:embed="rId2">
            <a:alphaModFix/>
          </a:blip>
          <a:stretch>
            <a:fillRect/>
          </a:stretch>
        </p:blipFill>
        <p:spPr>
          <a:xfrm>
            <a:off x="523271" y="405850"/>
            <a:ext cx="800327" cy="135200"/>
          </a:xfrm>
          <a:prstGeom prst="rect">
            <a:avLst/>
          </a:prstGeom>
          <a:noFill/>
          <a:ln>
            <a:noFill/>
          </a:ln>
        </p:spPr>
      </p:pic>
      <p:pic>
        <p:nvPicPr>
          <p:cNvPr id="388" name="Google Shape;388;p66"/>
          <p:cNvPicPr preferRelativeResize="0"/>
          <p:nvPr/>
        </p:nvPicPr>
        <p:blipFill>
          <a:blip r:embed="rId3">
            <a:alphaModFix amt="7000"/>
          </a:blip>
          <a:stretch>
            <a:fillRect/>
          </a:stretch>
        </p:blipFill>
        <p:spPr>
          <a:xfrm rot="-2699986">
            <a:off x="8002004" y="-920382"/>
            <a:ext cx="2320643" cy="2320643"/>
          </a:xfrm>
          <a:prstGeom prst="rect">
            <a:avLst/>
          </a:prstGeom>
          <a:noFill/>
          <a:ln>
            <a:noFill/>
          </a:ln>
        </p:spPr>
      </p:pic>
      <p:pic>
        <p:nvPicPr>
          <p:cNvPr id="389" name="Google Shape;389;p66"/>
          <p:cNvPicPr preferRelativeResize="0"/>
          <p:nvPr/>
        </p:nvPicPr>
        <p:blipFill>
          <a:blip r:embed="rId4">
            <a:alphaModFix amt="7000"/>
          </a:blip>
          <a:stretch>
            <a:fillRect/>
          </a:stretch>
        </p:blipFill>
        <p:spPr>
          <a:xfrm rot="8100015">
            <a:off x="5675070" y="-1869980"/>
            <a:ext cx="2171800" cy="2171800"/>
          </a:xfrm>
          <a:prstGeom prst="rect">
            <a:avLst/>
          </a:prstGeom>
          <a:noFill/>
          <a:ln>
            <a:noFill/>
          </a:ln>
        </p:spPr>
      </p:pic>
      <p:pic>
        <p:nvPicPr>
          <p:cNvPr id="390" name="Google Shape;390;p66"/>
          <p:cNvPicPr preferRelativeResize="0"/>
          <p:nvPr/>
        </p:nvPicPr>
        <p:blipFill>
          <a:blip r:embed="rId5">
            <a:alphaModFix amt="7000"/>
          </a:blip>
          <a:stretch>
            <a:fillRect/>
          </a:stretch>
        </p:blipFill>
        <p:spPr>
          <a:xfrm>
            <a:off x="8337548" y="1945827"/>
            <a:ext cx="896226" cy="896226"/>
          </a:xfrm>
          <a:prstGeom prst="rect">
            <a:avLst/>
          </a:prstGeom>
          <a:noFill/>
          <a:ln>
            <a:noFill/>
          </a:ln>
        </p:spPr>
      </p:pic>
      <p:pic>
        <p:nvPicPr>
          <p:cNvPr id="391" name="Google Shape;391;p66"/>
          <p:cNvPicPr preferRelativeResize="0"/>
          <p:nvPr/>
        </p:nvPicPr>
        <p:blipFill>
          <a:blip r:embed="rId6">
            <a:alphaModFix/>
          </a:blip>
          <a:stretch>
            <a:fillRect/>
          </a:stretch>
        </p:blipFill>
        <p:spPr>
          <a:xfrm rot="8100040">
            <a:off x="7335045" y="4181752"/>
            <a:ext cx="2292184" cy="2292184"/>
          </a:xfrm>
          <a:prstGeom prst="rect">
            <a:avLst/>
          </a:prstGeom>
          <a:noFill/>
          <a:ln>
            <a:noFill/>
          </a:ln>
        </p:spPr>
      </p:pic>
      <p:sp>
        <p:nvSpPr>
          <p:cNvPr id="392" name="Google Shape;392;p66"/>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93" name="Google Shape;393;p66"/>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logo bottom">
  <p:cSld name="TITLE_5_2_1">
    <p:bg>
      <p:bgPr>
        <a:solidFill>
          <a:srgbClr val="F2EBE6"/>
        </a:solidFill>
      </p:bgPr>
    </p:bg>
    <p:spTree>
      <p:nvGrpSpPr>
        <p:cNvPr id="394" name="Shape 394"/>
        <p:cNvGrpSpPr/>
        <p:nvPr/>
      </p:nvGrpSpPr>
      <p:grpSpPr>
        <a:xfrm>
          <a:off x="0" y="0"/>
          <a:ext cx="0" cy="0"/>
          <a:chOff x="0" y="0"/>
          <a:chExt cx="0" cy="0"/>
        </a:xfrm>
      </p:grpSpPr>
      <p:sp>
        <p:nvSpPr>
          <p:cNvPr id="395" name="Google Shape;395;p67"/>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96" name="Google Shape;396;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397" name="Google Shape;397;p67"/>
          <p:cNvPicPr preferRelativeResize="0"/>
          <p:nvPr/>
        </p:nvPicPr>
        <p:blipFill>
          <a:blip r:embed="rId2">
            <a:alphaModFix amt="7000"/>
          </a:blip>
          <a:stretch>
            <a:fillRect/>
          </a:stretch>
        </p:blipFill>
        <p:spPr>
          <a:xfrm rot="-2699986">
            <a:off x="8002004" y="-920382"/>
            <a:ext cx="2320643" cy="2320643"/>
          </a:xfrm>
          <a:prstGeom prst="rect">
            <a:avLst/>
          </a:prstGeom>
          <a:noFill/>
          <a:ln>
            <a:noFill/>
          </a:ln>
        </p:spPr>
      </p:pic>
      <p:pic>
        <p:nvPicPr>
          <p:cNvPr id="398" name="Google Shape;398;p67"/>
          <p:cNvPicPr preferRelativeResize="0"/>
          <p:nvPr/>
        </p:nvPicPr>
        <p:blipFill>
          <a:blip r:embed="rId3">
            <a:alphaModFix amt="7000"/>
          </a:blip>
          <a:stretch>
            <a:fillRect/>
          </a:stretch>
        </p:blipFill>
        <p:spPr>
          <a:xfrm rot="8100015">
            <a:off x="5675070" y="-1869980"/>
            <a:ext cx="2171800" cy="2171800"/>
          </a:xfrm>
          <a:prstGeom prst="rect">
            <a:avLst/>
          </a:prstGeom>
          <a:noFill/>
          <a:ln>
            <a:noFill/>
          </a:ln>
        </p:spPr>
      </p:pic>
      <p:pic>
        <p:nvPicPr>
          <p:cNvPr id="399" name="Google Shape;399;p67"/>
          <p:cNvPicPr preferRelativeResize="0"/>
          <p:nvPr/>
        </p:nvPicPr>
        <p:blipFill>
          <a:blip r:embed="rId4">
            <a:alphaModFix/>
          </a:blip>
          <a:stretch>
            <a:fillRect/>
          </a:stretch>
        </p:blipFill>
        <p:spPr>
          <a:xfrm>
            <a:off x="8337548" y="1945827"/>
            <a:ext cx="896226" cy="896226"/>
          </a:xfrm>
          <a:prstGeom prst="rect">
            <a:avLst/>
          </a:prstGeom>
          <a:noFill/>
          <a:ln>
            <a:noFill/>
          </a:ln>
        </p:spPr>
      </p:pic>
      <p:pic>
        <p:nvPicPr>
          <p:cNvPr id="400" name="Google Shape;400;p67"/>
          <p:cNvPicPr preferRelativeResize="0"/>
          <p:nvPr/>
        </p:nvPicPr>
        <p:blipFill>
          <a:blip r:embed="rId5">
            <a:alphaModFix amt="7000"/>
          </a:blip>
          <a:stretch>
            <a:fillRect/>
          </a:stretch>
        </p:blipFill>
        <p:spPr>
          <a:xfrm rot="8100040">
            <a:off x="7335045" y="4181752"/>
            <a:ext cx="2292184" cy="2292184"/>
          </a:xfrm>
          <a:prstGeom prst="rect">
            <a:avLst/>
          </a:prstGeom>
          <a:noFill/>
          <a:ln>
            <a:noFill/>
          </a:ln>
        </p:spPr>
      </p:pic>
      <p:pic>
        <p:nvPicPr>
          <p:cNvPr id="401" name="Google Shape;401;p67"/>
          <p:cNvPicPr preferRelativeResize="0"/>
          <p:nvPr/>
        </p:nvPicPr>
        <p:blipFill>
          <a:blip r:embed="rId6">
            <a:alphaModFix/>
          </a:blip>
          <a:stretch>
            <a:fillRect/>
          </a:stretch>
        </p:blipFill>
        <p:spPr>
          <a:xfrm>
            <a:off x="523271" y="4732925"/>
            <a:ext cx="800327" cy="135200"/>
          </a:xfrm>
          <a:prstGeom prst="rect">
            <a:avLst/>
          </a:prstGeom>
          <a:noFill/>
          <a:ln>
            <a:noFill/>
          </a:ln>
        </p:spPr>
      </p:pic>
      <p:sp>
        <p:nvSpPr>
          <p:cNvPr id="402" name="Google Shape;402;p67"/>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1">
  <p:cSld name="TITLE_5_1">
    <p:bg>
      <p:bgPr>
        <a:solidFill>
          <a:srgbClr val="3544B1"/>
        </a:solidFill>
      </p:bgPr>
    </p:bg>
    <p:spTree>
      <p:nvGrpSpPr>
        <p:cNvPr id="403" name="Shape 403"/>
        <p:cNvGrpSpPr/>
        <p:nvPr/>
      </p:nvGrpSpPr>
      <p:grpSpPr>
        <a:xfrm>
          <a:off x="0" y="0"/>
          <a:ext cx="0" cy="0"/>
          <a:chOff x="0" y="0"/>
          <a:chExt cx="0" cy="0"/>
        </a:xfrm>
      </p:grpSpPr>
      <p:pic>
        <p:nvPicPr>
          <p:cNvPr id="404" name="Google Shape;404;p68"/>
          <p:cNvPicPr preferRelativeResize="0"/>
          <p:nvPr/>
        </p:nvPicPr>
        <p:blipFill>
          <a:blip r:embed="rId2">
            <a:alphaModFix/>
          </a:blip>
          <a:stretch>
            <a:fillRect/>
          </a:stretch>
        </p:blipFill>
        <p:spPr>
          <a:xfrm rot="-2699986">
            <a:off x="8008230" y="-899009"/>
            <a:ext cx="2320643" cy="2320643"/>
          </a:xfrm>
          <a:prstGeom prst="rect">
            <a:avLst/>
          </a:prstGeom>
          <a:noFill/>
          <a:ln>
            <a:noFill/>
          </a:ln>
        </p:spPr>
      </p:pic>
      <p:pic>
        <p:nvPicPr>
          <p:cNvPr id="405" name="Google Shape;405;p68"/>
          <p:cNvPicPr preferRelativeResize="0"/>
          <p:nvPr/>
        </p:nvPicPr>
        <p:blipFill>
          <a:blip r:embed="rId3">
            <a:alphaModFix/>
          </a:blip>
          <a:stretch>
            <a:fillRect/>
          </a:stretch>
        </p:blipFill>
        <p:spPr>
          <a:xfrm rot="8100044">
            <a:off x="7366438" y="4172688"/>
            <a:ext cx="2229400" cy="2229400"/>
          </a:xfrm>
          <a:prstGeom prst="rect">
            <a:avLst/>
          </a:prstGeom>
          <a:noFill/>
          <a:ln>
            <a:noFill/>
          </a:ln>
        </p:spPr>
      </p:pic>
      <p:pic>
        <p:nvPicPr>
          <p:cNvPr id="406" name="Google Shape;406;p68"/>
          <p:cNvPicPr preferRelativeResize="0"/>
          <p:nvPr/>
        </p:nvPicPr>
        <p:blipFill>
          <a:blip r:embed="rId4">
            <a:alphaModFix/>
          </a:blip>
          <a:stretch>
            <a:fillRect/>
          </a:stretch>
        </p:blipFill>
        <p:spPr>
          <a:xfrm>
            <a:off x="8339850" y="1938175"/>
            <a:ext cx="896226" cy="896226"/>
          </a:xfrm>
          <a:prstGeom prst="rect">
            <a:avLst/>
          </a:prstGeom>
          <a:noFill/>
          <a:ln>
            <a:noFill/>
          </a:ln>
        </p:spPr>
      </p:pic>
      <p:pic>
        <p:nvPicPr>
          <p:cNvPr id="407" name="Google Shape;407;p68"/>
          <p:cNvPicPr preferRelativeResize="0"/>
          <p:nvPr/>
        </p:nvPicPr>
        <p:blipFill>
          <a:blip r:embed="rId5">
            <a:alphaModFix/>
          </a:blip>
          <a:stretch>
            <a:fillRect/>
          </a:stretch>
        </p:blipFill>
        <p:spPr>
          <a:xfrm rot="8100011">
            <a:off x="5686266" y="-1868924"/>
            <a:ext cx="2171764" cy="2171764"/>
          </a:xfrm>
          <a:prstGeom prst="rect">
            <a:avLst/>
          </a:prstGeom>
          <a:noFill/>
          <a:ln>
            <a:noFill/>
          </a:ln>
        </p:spPr>
      </p:pic>
      <p:sp>
        <p:nvSpPr>
          <p:cNvPr id="408" name="Google Shape;408;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09" name="Google Shape;409;p68"/>
          <p:cNvPicPr preferRelativeResize="0"/>
          <p:nvPr/>
        </p:nvPicPr>
        <p:blipFill>
          <a:blip r:embed="rId6">
            <a:alphaModFix/>
          </a:blip>
          <a:stretch>
            <a:fillRect/>
          </a:stretch>
        </p:blipFill>
        <p:spPr>
          <a:xfrm>
            <a:off x="525549" y="405775"/>
            <a:ext cx="800325" cy="135346"/>
          </a:xfrm>
          <a:prstGeom prst="rect">
            <a:avLst/>
          </a:prstGeom>
          <a:noFill/>
          <a:ln>
            <a:noFill/>
          </a:ln>
        </p:spPr>
      </p:pic>
      <p:sp>
        <p:nvSpPr>
          <p:cNvPr id="410" name="Google Shape;410;p68"/>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11" name="Google Shape;411;p68"/>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p:cSld name="TITLE_5_1_1">
    <p:bg>
      <p:bgPr>
        <a:solidFill>
          <a:srgbClr val="3544B1"/>
        </a:solidFill>
      </p:bgPr>
    </p:bg>
    <p:spTree>
      <p:nvGrpSpPr>
        <p:cNvPr id="412" name="Shape 412"/>
        <p:cNvGrpSpPr/>
        <p:nvPr/>
      </p:nvGrpSpPr>
      <p:grpSpPr>
        <a:xfrm>
          <a:off x="0" y="0"/>
          <a:ext cx="0" cy="0"/>
          <a:chOff x="0" y="0"/>
          <a:chExt cx="0" cy="0"/>
        </a:xfrm>
      </p:grpSpPr>
      <p:pic>
        <p:nvPicPr>
          <p:cNvPr id="413" name="Google Shape;413;p69"/>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414" name="Google Shape;414;p69"/>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415" name="Google Shape;415;p69"/>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416" name="Google Shape;416;p69"/>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417" name="Google Shape;417;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18" name="Google Shape;418;p69"/>
          <p:cNvPicPr preferRelativeResize="0"/>
          <p:nvPr/>
        </p:nvPicPr>
        <p:blipFill>
          <a:blip r:embed="rId5">
            <a:alphaModFix/>
          </a:blip>
          <a:stretch>
            <a:fillRect/>
          </a:stretch>
        </p:blipFill>
        <p:spPr>
          <a:xfrm>
            <a:off x="525549" y="405775"/>
            <a:ext cx="800325" cy="135346"/>
          </a:xfrm>
          <a:prstGeom prst="rect">
            <a:avLst/>
          </a:prstGeom>
          <a:noFill/>
          <a:ln>
            <a:noFill/>
          </a:ln>
        </p:spPr>
      </p:pic>
      <p:sp>
        <p:nvSpPr>
          <p:cNvPr id="419" name="Google Shape;419;p69"/>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20" name="Google Shape;420;p69"/>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3">
  <p:cSld name="TITLE_5_1_1_2">
    <p:bg>
      <p:bgPr>
        <a:solidFill>
          <a:srgbClr val="3544B1"/>
        </a:solidFill>
      </p:bgPr>
    </p:bg>
    <p:spTree>
      <p:nvGrpSpPr>
        <p:cNvPr id="421" name="Shape 421"/>
        <p:cNvGrpSpPr/>
        <p:nvPr/>
      </p:nvGrpSpPr>
      <p:grpSpPr>
        <a:xfrm>
          <a:off x="0" y="0"/>
          <a:ext cx="0" cy="0"/>
          <a:chOff x="0" y="0"/>
          <a:chExt cx="0" cy="0"/>
        </a:xfrm>
      </p:grpSpPr>
      <p:pic>
        <p:nvPicPr>
          <p:cNvPr id="422" name="Google Shape;422;p70"/>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423" name="Google Shape;423;p70"/>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424" name="Google Shape;424;p70"/>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425" name="Google Shape;425;p70"/>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426" name="Google Shape;42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27" name="Google Shape;427;p70"/>
          <p:cNvPicPr preferRelativeResize="0"/>
          <p:nvPr/>
        </p:nvPicPr>
        <p:blipFill>
          <a:blip r:embed="rId5">
            <a:alphaModFix/>
          </a:blip>
          <a:stretch>
            <a:fillRect/>
          </a:stretch>
        </p:blipFill>
        <p:spPr>
          <a:xfrm>
            <a:off x="525549" y="4732850"/>
            <a:ext cx="800325" cy="135346"/>
          </a:xfrm>
          <a:prstGeom prst="rect">
            <a:avLst/>
          </a:prstGeom>
          <a:noFill/>
          <a:ln>
            <a:noFill/>
          </a:ln>
        </p:spPr>
      </p:pic>
      <p:sp>
        <p:nvSpPr>
          <p:cNvPr id="428" name="Google Shape;428;p70"/>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29" name="Google Shape;429;p70"/>
          <p:cNvSpPr txBox="1"/>
          <p:nvPr>
            <p:ph idx="1" type="subTitle"/>
          </p:nvPr>
        </p:nvSpPr>
        <p:spPr>
          <a:xfrm>
            <a:off x="424150" y="2539300"/>
            <a:ext cx="4213500" cy="2604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1">
  <p:cSld name="TITLE_5_1_1_2_1">
    <p:bg>
      <p:bgPr>
        <a:solidFill>
          <a:srgbClr val="3544B1"/>
        </a:solidFill>
      </p:bgPr>
    </p:bg>
    <p:spTree>
      <p:nvGrpSpPr>
        <p:cNvPr id="430" name="Shape 430"/>
        <p:cNvGrpSpPr/>
        <p:nvPr/>
      </p:nvGrpSpPr>
      <p:grpSpPr>
        <a:xfrm>
          <a:off x="0" y="0"/>
          <a:ext cx="0" cy="0"/>
          <a:chOff x="0" y="0"/>
          <a:chExt cx="0" cy="0"/>
        </a:xfrm>
      </p:grpSpPr>
      <p:pic>
        <p:nvPicPr>
          <p:cNvPr id="431" name="Google Shape;431;p71"/>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432" name="Google Shape;432;p71"/>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433" name="Google Shape;433;p71"/>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434" name="Google Shape;434;p71"/>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435" name="Google Shape;435;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36" name="Google Shape;436;p71"/>
          <p:cNvPicPr preferRelativeResize="0"/>
          <p:nvPr/>
        </p:nvPicPr>
        <p:blipFill>
          <a:blip r:embed="rId5">
            <a:alphaModFix/>
          </a:blip>
          <a:stretch>
            <a:fillRect/>
          </a:stretch>
        </p:blipFill>
        <p:spPr>
          <a:xfrm>
            <a:off x="525549" y="4732850"/>
            <a:ext cx="800325" cy="135346"/>
          </a:xfrm>
          <a:prstGeom prst="rect">
            <a:avLst/>
          </a:prstGeom>
          <a:noFill/>
          <a:ln>
            <a:noFill/>
          </a:ln>
        </p:spPr>
      </p:pic>
      <p:sp>
        <p:nvSpPr>
          <p:cNvPr id="437" name="Google Shape;437;p71"/>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38" name="Google Shape;438;p71"/>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2">
  <p:cSld name="TITLE_5_1_1_1">
    <p:bg>
      <p:bgPr>
        <a:solidFill>
          <a:srgbClr val="3544B1"/>
        </a:solidFill>
      </p:bgPr>
    </p:bg>
    <p:spTree>
      <p:nvGrpSpPr>
        <p:cNvPr id="439" name="Shape 439"/>
        <p:cNvGrpSpPr/>
        <p:nvPr/>
      </p:nvGrpSpPr>
      <p:grpSpPr>
        <a:xfrm>
          <a:off x="0" y="0"/>
          <a:ext cx="0" cy="0"/>
          <a:chOff x="0" y="0"/>
          <a:chExt cx="0" cy="0"/>
        </a:xfrm>
      </p:grpSpPr>
      <p:pic>
        <p:nvPicPr>
          <p:cNvPr id="440" name="Google Shape;440;p72"/>
          <p:cNvPicPr preferRelativeResize="0"/>
          <p:nvPr/>
        </p:nvPicPr>
        <p:blipFill>
          <a:blip r:embed="rId2">
            <a:alphaModFix amt="7000"/>
          </a:blip>
          <a:stretch>
            <a:fillRect/>
          </a:stretch>
        </p:blipFill>
        <p:spPr>
          <a:xfrm rot="-2699986">
            <a:off x="7989180" y="-843434"/>
            <a:ext cx="2320643" cy="2320643"/>
          </a:xfrm>
          <a:prstGeom prst="rect">
            <a:avLst/>
          </a:prstGeom>
          <a:noFill/>
          <a:ln>
            <a:noFill/>
          </a:ln>
        </p:spPr>
      </p:pic>
      <p:pic>
        <p:nvPicPr>
          <p:cNvPr id="441" name="Google Shape;441;p72"/>
          <p:cNvPicPr preferRelativeResize="0"/>
          <p:nvPr/>
        </p:nvPicPr>
        <p:blipFill>
          <a:blip r:embed="rId2">
            <a:alphaModFix amt="7000"/>
          </a:blip>
          <a:stretch>
            <a:fillRect/>
          </a:stretch>
        </p:blipFill>
        <p:spPr>
          <a:xfrm rot="8100015">
            <a:off x="5686249" y="-1869965"/>
            <a:ext cx="2171800" cy="2171800"/>
          </a:xfrm>
          <a:prstGeom prst="rect">
            <a:avLst/>
          </a:prstGeom>
          <a:noFill/>
          <a:ln>
            <a:noFill/>
          </a:ln>
        </p:spPr>
      </p:pic>
      <p:pic>
        <p:nvPicPr>
          <p:cNvPr id="442" name="Google Shape;442;p72"/>
          <p:cNvPicPr preferRelativeResize="0"/>
          <p:nvPr/>
        </p:nvPicPr>
        <p:blipFill>
          <a:blip r:embed="rId3">
            <a:alphaModFix amt="7000"/>
          </a:blip>
          <a:stretch>
            <a:fillRect/>
          </a:stretch>
        </p:blipFill>
        <p:spPr>
          <a:xfrm>
            <a:off x="8350372" y="1933003"/>
            <a:ext cx="896226" cy="896226"/>
          </a:xfrm>
          <a:prstGeom prst="rect">
            <a:avLst/>
          </a:prstGeom>
          <a:noFill/>
          <a:ln>
            <a:noFill/>
          </a:ln>
        </p:spPr>
      </p:pic>
      <p:pic>
        <p:nvPicPr>
          <p:cNvPr id="443" name="Google Shape;443;p72"/>
          <p:cNvPicPr preferRelativeResize="0"/>
          <p:nvPr/>
        </p:nvPicPr>
        <p:blipFill>
          <a:blip r:embed="rId4">
            <a:alphaModFix/>
          </a:blip>
          <a:stretch>
            <a:fillRect/>
          </a:stretch>
        </p:blipFill>
        <p:spPr>
          <a:xfrm rot="8100044">
            <a:off x="7390592" y="4196841"/>
            <a:ext cx="2229400" cy="2229400"/>
          </a:xfrm>
          <a:prstGeom prst="rect">
            <a:avLst/>
          </a:prstGeom>
          <a:noFill/>
          <a:ln>
            <a:noFill/>
          </a:ln>
        </p:spPr>
      </p:pic>
      <p:sp>
        <p:nvSpPr>
          <p:cNvPr id="444" name="Google Shape;44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5" name="Google Shape;445;p72"/>
          <p:cNvPicPr preferRelativeResize="0"/>
          <p:nvPr/>
        </p:nvPicPr>
        <p:blipFill>
          <a:blip r:embed="rId5">
            <a:alphaModFix/>
          </a:blip>
          <a:stretch>
            <a:fillRect/>
          </a:stretch>
        </p:blipFill>
        <p:spPr>
          <a:xfrm>
            <a:off x="525549" y="405775"/>
            <a:ext cx="800325" cy="135346"/>
          </a:xfrm>
          <a:prstGeom prst="rect">
            <a:avLst/>
          </a:prstGeom>
          <a:noFill/>
          <a:ln>
            <a:noFill/>
          </a:ln>
        </p:spPr>
      </p:pic>
      <p:sp>
        <p:nvSpPr>
          <p:cNvPr id="446" name="Google Shape;446;p72"/>
          <p:cNvSpPr/>
          <p:nvPr/>
        </p:nvSpPr>
        <p:spPr>
          <a:xfrm>
            <a:off x="1014666" y="1429117"/>
            <a:ext cx="7060800" cy="315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2"/>
          <p:cNvSpPr txBox="1"/>
          <p:nvPr>
            <p:ph idx="1" type="subTitle"/>
          </p:nvPr>
        </p:nvSpPr>
        <p:spPr>
          <a:xfrm>
            <a:off x="905475" y="4599075"/>
            <a:ext cx="7170000" cy="393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200"/>
              <a:buFont typeface="Lato"/>
              <a:buNone/>
              <a:defRPr sz="12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1200"/>
              <a:buNone/>
              <a:defRPr sz="1200">
                <a:solidFill>
                  <a:srgbClr val="FFFFFF"/>
                </a:solidFill>
              </a:defRPr>
            </a:lvl2pPr>
            <a:lvl3pPr lvl="2" rtl="0" algn="ctr">
              <a:lnSpc>
                <a:spcPct val="100000"/>
              </a:lnSpc>
              <a:spcBef>
                <a:spcPts val="0"/>
              </a:spcBef>
              <a:spcAft>
                <a:spcPts val="0"/>
              </a:spcAft>
              <a:buClr>
                <a:srgbClr val="FFFFFF"/>
              </a:buClr>
              <a:buSzPts val="1200"/>
              <a:buNone/>
              <a:defRPr sz="1200">
                <a:solidFill>
                  <a:srgbClr val="FFFFFF"/>
                </a:solidFill>
              </a:defRPr>
            </a:lvl3pPr>
            <a:lvl4pPr lvl="3" rtl="0" algn="ctr">
              <a:lnSpc>
                <a:spcPct val="100000"/>
              </a:lnSpc>
              <a:spcBef>
                <a:spcPts val="0"/>
              </a:spcBef>
              <a:spcAft>
                <a:spcPts val="0"/>
              </a:spcAft>
              <a:buClr>
                <a:srgbClr val="FFFFFF"/>
              </a:buClr>
              <a:buSzPts val="1200"/>
              <a:buNone/>
              <a:defRPr sz="1200">
                <a:solidFill>
                  <a:srgbClr val="FFFFFF"/>
                </a:solidFill>
              </a:defRPr>
            </a:lvl4pPr>
            <a:lvl5pPr lvl="4" rtl="0" algn="ctr">
              <a:lnSpc>
                <a:spcPct val="100000"/>
              </a:lnSpc>
              <a:spcBef>
                <a:spcPts val="0"/>
              </a:spcBef>
              <a:spcAft>
                <a:spcPts val="0"/>
              </a:spcAft>
              <a:buClr>
                <a:srgbClr val="FFFFFF"/>
              </a:buClr>
              <a:buSzPts val="1200"/>
              <a:buNone/>
              <a:defRPr sz="1200">
                <a:solidFill>
                  <a:srgbClr val="FFFFFF"/>
                </a:solidFill>
              </a:defRPr>
            </a:lvl5pPr>
            <a:lvl6pPr lvl="5" rtl="0" algn="ctr">
              <a:lnSpc>
                <a:spcPct val="100000"/>
              </a:lnSpc>
              <a:spcBef>
                <a:spcPts val="0"/>
              </a:spcBef>
              <a:spcAft>
                <a:spcPts val="0"/>
              </a:spcAft>
              <a:buClr>
                <a:srgbClr val="FFFFFF"/>
              </a:buClr>
              <a:buSzPts val="1200"/>
              <a:buNone/>
              <a:defRPr sz="1200">
                <a:solidFill>
                  <a:srgbClr val="FFFFFF"/>
                </a:solidFill>
              </a:defRPr>
            </a:lvl6pPr>
            <a:lvl7pPr lvl="6" rtl="0" algn="ctr">
              <a:lnSpc>
                <a:spcPct val="100000"/>
              </a:lnSpc>
              <a:spcBef>
                <a:spcPts val="0"/>
              </a:spcBef>
              <a:spcAft>
                <a:spcPts val="0"/>
              </a:spcAft>
              <a:buClr>
                <a:srgbClr val="FFFFFF"/>
              </a:buClr>
              <a:buSzPts val="1200"/>
              <a:buNone/>
              <a:defRPr sz="1200">
                <a:solidFill>
                  <a:srgbClr val="FFFFFF"/>
                </a:solidFill>
              </a:defRPr>
            </a:lvl7pPr>
            <a:lvl8pPr lvl="7" rtl="0" algn="ctr">
              <a:lnSpc>
                <a:spcPct val="100000"/>
              </a:lnSpc>
              <a:spcBef>
                <a:spcPts val="0"/>
              </a:spcBef>
              <a:spcAft>
                <a:spcPts val="0"/>
              </a:spcAft>
              <a:buClr>
                <a:srgbClr val="FFFFFF"/>
              </a:buClr>
              <a:buSzPts val="1200"/>
              <a:buNone/>
              <a:defRPr sz="1200">
                <a:solidFill>
                  <a:srgbClr val="FFFFFF"/>
                </a:solidFill>
              </a:defRPr>
            </a:lvl8pPr>
            <a:lvl9pPr lvl="8" rtl="0" algn="ctr">
              <a:lnSpc>
                <a:spcPct val="100000"/>
              </a:lnSpc>
              <a:spcBef>
                <a:spcPts val="0"/>
              </a:spcBef>
              <a:spcAft>
                <a:spcPts val="0"/>
              </a:spcAft>
              <a:buClr>
                <a:srgbClr val="FFFFFF"/>
              </a:buClr>
              <a:buSzPts val="1200"/>
              <a:buNone/>
              <a:defRPr sz="1200">
                <a:solidFill>
                  <a:srgbClr val="FFFFFF"/>
                </a:solidFill>
              </a:defRPr>
            </a:lvl9pPr>
          </a:lstStyle>
          <a:p/>
        </p:txBody>
      </p:sp>
      <p:sp>
        <p:nvSpPr>
          <p:cNvPr id="448" name="Google Shape;448;p72"/>
          <p:cNvSpPr txBox="1"/>
          <p:nvPr>
            <p:ph type="ctrTitle"/>
          </p:nvPr>
        </p:nvSpPr>
        <p:spPr>
          <a:xfrm>
            <a:off x="424150" y="718143"/>
            <a:ext cx="7651200" cy="6168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000"/>
              <a:buFont typeface="Lato Black"/>
              <a:buNone/>
              <a:defRPr sz="30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Bottom logo">
  <p:cSld name="TITLE_4">
    <p:bg>
      <p:bgPr>
        <a:solidFill>
          <a:srgbClr val="F2EBE6"/>
        </a:solidFill>
      </p:bgPr>
    </p:bg>
    <p:spTree>
      <p:nvGrpSpPr>
        <p:cNvPr id="449" name="Shape 449"/>
        <p:cNvGrpSpPr/>
        <p:nvPr/>
      </p:nvGrpSpPr>
      <p:grpSpPr>
        <a:xfrm>
          <a:off x="0" y="0"/>
          <a:ext cx="0" cy="0"/>
          <a:chOff x="0" y="0"/>
          <a:chExt cx="0" cy="0"/>
        </a:xfrm>
      </p:grpSpPr>
      <p:sp>
        <p:nvSpPr>
          <p:cNvPr id="450" name="Google Shape;450;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1" name="Google Shape;451;p73"/>
          <p:cNvPicPr preferRelativeResize="0"/>
          <p:nvPr/>
        </p:nvPicPr>
        <p:blipFill>
          <a:blip r:embed="rId2">
            <a:alphaModFix/>
          </a:blip>
          <a:stretch>
            <a:fillRect/>
          </a:stretch>
        </p:blipFill>
        <p:spPr>
          <a:xfrm>
            <a:off x="523271" y="4732925"/>
            <a:ext cx="800327" cy="135200"/>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Slide">
  <p:cSld name="TITLE_4_1">
    <p:bg>
      <p:bgPr>
        <a:solidFill>
          <a:srgbClr val="F2EBE6"/>
        </a:solidFill>
      </p:bgPr>
    </p:bg>
    <p:spTree>
      <p:nvGrpSpPr>
        <p:cNvPr id="452" name="Shape 452"/>
        <p:cNvGrpSpPr/>
        <p:nvPr/>
      </p:nvGrpSpPr>
      <p:grpSpPr>
        <a:xfrm>
          <a:off x="0" y="0"/>
          <a:ext cx="0" cy="0"/>
          <a:chOff x="0" y="0"/>
          <a:chExt cx="0" cy="0"/>
        </a:xfrm>
      </p:grpSpPr>
      <p:sp>
        <p:nvSpPr>
          <p:cNvPr id="453" name="Google Shape;453;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4" name="Google Shape;454;p74"/>
          <p:cNvPicPr preferRelativeResize="0"/>
          <p:nvPr/>
        </p:nvPicPr>
        <p:blipFill>
          <a:blip r:embed="rId2">
            <a:alphaModFix/>
          </a:blip>
          <a:stretch>
            <a:fillRect/>
          </a:stretch>
        </p:blipFill>
        <p:spPr>
          <a:xfrm>
            <a:off x="3922838" y="1824005"/>
            <a:ext cx="1298324" cy="1297065"/>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Top">
  <p:cSld name="TITLE_3">
    <p:bg>
      <p:bgPr>
        <a:solidFill>
          <a:srgbClr val="3544B1"/>
        </a:solidFill>
      </p:bgPr>
    </p:bg>
    <p:spTree>
      <p:nvGrpSpPr>
        <p:cNvPr id="455" name="Shape 455"/>
        <p:cNvGrpSpPr/>
        <p:nvPr/>
      </p:nvGrpSpPr>
      <p:grpSpPr>
        <a:xfrm>
          <a:off x="0" y="0"/>
          <a:ext cx="0" cy="0"/>
          <a:chOff x="0" y="0"/>
          <a:chExt cx="0" cy="0"/>
        </a:xfrm>
      </p:grpSpPr>
      <p:sp>
        <p:nvSpPr>
          <p:cNvPr id="456" name="Google Shape;456;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7" name="Google Shape;457;p75"/>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Bottom">
  <p:cSld name="TITLE_3_1">
    <p:bg>
      <p:bgPr>
        <a:solidFill>
          <a:srgbClr val="3544B1"/>
        </a:solidFill>
      </p:bgPr>
    </p:bg>
    <p:spTree>
      <p:nvGrpSpPr>
        <p:cNvPr id="458" name="Shape 458"/>
        <p:cNvGrpSpPr/>
        <p:nvPr/>
      </p:nvGrpSpPr>
      <p:grpSpPr>
        <a:xfrm>
          <a:off x="0" y="0"/>
          <a:ext cx="0" cy="0"/>
          <a:chOff x="0" y="0"/>
          <a:chExt cx="0" cy="0"/>
        </a:xfrm>
      </p:grpSpPr>
      <p:sp>
        <p:nvSpPr>
          <p:cNvPr id="459" name="Google Shape;459;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60" name="Google Shape;460;p76"/>
          <p:cNvPicPr preferRelativeResize="0"/>
          <p:nvPr/>
        </p:nvPicPr>
        <p:blipFill>
          <a:blip r:embed="rId2">
            <a:alphaModFix/>
          </a:blip>
          <a:stretch>
            <a:fillRect/>
          </a:stretch>
        </p:blipFill>
        <p:spPr>
          <a:xfrm>
            <a:off x="525549" y="4732850"/>
            <a:ext cx="800325" cy="13534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Logo Slide">
  <p:cSld name="TITLE_3_1_3">
    <p:bg>
      <p:bgPr>
        <a:solidFill>
          <a:srgbClr val="3544B1"/>
        </a:solidFill>
      </p:bgPr>
    </p:bg>
    <p:spTree>
      <p:nvGrpSpPr>
        <p:cNvPr id="461" name="Shape 461"/>
        <p:cNvGrpSpPr/>
        <p:nvPr/>
      </p:nvGrpSpPr>
      <p:grpSpPr>
        <a:xfrm>
          <a:off x="0" y="0"/>
          <a:ext cx="0" cy="0"/>
          <a:chOff x="0" y="0"/>
          <a:chExt cx="0" cy="0"/>
        </a:xfrm>
      </p:grpSpPr>
      <p:sp>
        <p:nvSpPr>
          <p:cNvPr id="462" name="Google Shape;462;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63" name="Google Shape;463;p77"/>
          <p:cNvPicPr preferRelativeResize="0"/>
          <p:nvPr/>
        </p:nvPicPr>
        <p:blipFill>
          <a:blip r:embed="rId2">
            <a:alphaModFix/>
          </a:blip>
          <a:stretch>
            <a:fillRect/>
          </a:stretch>
        </p:blipFill>
        <p:spPr>
          <a:xfrm>
            <a:off x="3482500" y="2231275"/>
            <a:ext cx="2179000" cy="368500"/>
          </a:xfrm>
          <a:prstGeom prst="rect">
            <a:avLst/>
          </a:prstGeom>
          <a:noFill/>
          <a:ln>
            <a:noFill/>
          </a:ln>
        </p:spPr>
      </p:pic>
      <p:sp>
        <p:nvSpPr>
          <p:cNvPr id="464" name="Google Shape;464;p77"/>
          <p:cNvSpPr txBox="1"/>
          <p:nvPr/>
        </p:nvSpPr>
        <p:spPr>
          <a:xfrm>
            <a:off x="100" y="2673295"/>
            <a:ext cx="9144000" cy="61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FFFFFF"/>
                </a:solidFill>
                <a:latin typeface="Lato"/>
                <a:ea typeface="Lato"/>
                <a:cs typeface="Lato"/>
                <a:sym typeface="Lato"/>
              </a:rPr>
              <a:t>The Friendly CMS</a:t>
            </a:r>
            <a:endParaRPr sz="1500">
              <a:solidFill>
                <a:srgbClr val="FFFFFF"/>
              </a:solidFill>
              <a:latin typeface="Lato"/>
              <a:ea typeface="Lato"/>
              <a:cs typeface="Lato"/>
              <a:sym typeface="Lato"/>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Mark Slide">
  <p:cSld name="TITLE_3_1_3_1">
    <p:bg>
      <p:bgPr>
        <a:solidFill>
          <a:srgbClr val="3544B1"/>
        </a:solidFill>
      </p:bgPr>
    </p:bg>
    <p:spTree>
      <p:nvGrpSpPr>
        <p:cNvPr id="465" name="Shape 465"/>
        <p:cNvGrpSpPr/>
        <p:nvPr/>
      </p:nvGrpSpPr>
      <p:grpSpPr>
        <a:xfrm>
          <a:off x="0" y="0"/>
          <a:ext cx="0" cy="0"/>
          <a:chOff x="0" y="0"/>
          <a:chExt cx="0" cy="0"/>
        </a:xfrm>
      </p:grpSpPr>
      <p:sp>
        <p:nvSpPr>
          <p:cNvPr id="466" name="Google Shape;466;p7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67" name="Google Shape;467;p78"/>
          <p:cNvPicPr preferRelativeResize="0"/>
          <p:nvPr/>
        </p:nvPicPr>
        <p:blipFill>
          <a:blip r:embed="rId2">
            <a:alphaModFix/>
          </a:blip>
          <a:stretch>
            <a:fillRect/>
          </a:stretch>
        </p:blipFill>
        <p:spPr>
          <a:xfrm>
            <a:off x="3922854" y="1824008"/>
            <a:ext cx="1298301" cy="1297052"/>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ogo Top">
  <p:cSld name="TITLE_3_1_2">
    <p:bg>
      <p:bgPr>
        <a:solidFill>
          <a:srgbClr val="162335"/>
        </a:solidFill>
      </p:bgPr>
    </p:bg>
    <p:spTree>
      <p:nvGrpSpPr>
        <p:cNvPr id="468" name="Shape 468"/>
        <p:cNvGrpSpPr/>
        <p:nvPr/>
      </p:nvGrpSpPr>
      <p:grpSpPr>
        <a:xfrm>
          <a:off x="0" y="0"/>
          <a:ext cx="0" cy="0"/>
          <a:chOff x="0" y="0"/>
          <a:chExt cx="0" cy="0"/>
        </a:xfrm>
      </p:grpSpPr>
      <p:sp>
        <p:nvSpPr>
          <p:cNvPr id="469" name="Google Shape;469;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70" name="Google Shape;470;p79"/>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1">
  <p:cSld name="TITLE_3_1_1">
    <p:bg>
      <p:bgPr>
        <a:solidFill>
          <a:srgbClr val="162335"/>
        </a:solidFill>
      </p:bgPr>
    </p:bg>
    <p:spTree>
      <p:nvGrpSpPr>
        <p:cNvPr id="471" name="Shape 471"/>
        <p:cNvGrpSpPr/>
        <p:nvPr/>
      </p:nvGrpSpPr>
      <p:grpSpPr>
        <a:xfrm>
          <a:off x="0" y="0"/>
          <a:ext cx="0" cy="0"/>
          <a:chOff x="0" y="0"/>
          <a:chExt cx="0" cy="0"/>
        </a:xfrm>
      </p:grpSpPr>
      <p:sp>
        <p:nvSpPr>
          <p:cNvPr id="472" name="Google Shape;472;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73" name="Google Shape;473;p80"/>
          <p:cNvPicPr preferRelativeResize="0"/>
          <p:nvPr/>
        </p:nvPicPr>
        <p:blipFill>
          <a:blip r:embed="rId2">
            <a:alphaModFix/>
          </a:blip>
          <a:stretch>
            <a:fillRect/>
          </a:stretch>
        </p:blipFill>
        <p:spPr>
          <a:xfrm rot="-2699986">
            <a:off x="8002004" y="-907558"/>
            <a:ext cx="2320643" cy="2320643"/>
          </a:xfrm>
          <a:prstGeom prst="rect">
            <a:avLst/>
          </a:prstGeom>
          <a:noFill/>
          <a:ln>
            <a:noFill/>
          </a:ln>
        </p:spPr>
      </p:pic>
      <p:pic>
        <p:nvPicPr>
          <p:cNvPr id="474" name="Google Shape;474;p80"/>
          <p:cNvPicPr preferRelativeResize="0"/>
          <p:nvPr/>
        </p:nvPicPr>
        <p:blipFill>
          <a:blip r:embed="rId3">
            <a:alphaModFix amt="7000"/>
          </a:blip>
          <a:stretch>
            <a:fillRect/>
          </a:stretch>
        </p:blipFill>
        <p:spPr>
          <a:xfrm rot="8100015">
            <a:off x="5675074" y="-1857137"/>
            <a:ext cx="2171800" cy="2171800"/>
          </a:xfrm>
          <a:prstGeom prst="rect">
            <a:avLst/>
          </a:prstGeom>
          <a:noFill/>
          <a:ln>
            <a:noFill/>
          </a:ln>
        </p:spPr>
      </p:pic>
      <p:pic>
        <p:nvPicPr>
          <p:cNvPr id="475" name="Google Shape;475;p80"/>
          <p:cNvPicPr preferRelativeResize="0"/>
          <p:nvPr/>
        </p:nvPicPr>
        <p:blipFill>
          <a:blip r:embed="rId4">
            <a:alphaModFix amt="7000"/>
          </a:blip>
          <a:stretch>
            <a:fillRect/>
          </a:stretch>
        </p:blipFill>
        <p:spPr>
          <a:xfrm>
            <a:off x="8350372" y="1945827"/>
            <a:ext cx="896226" cy="896226"/>
          </a:xfrm>
          <a:prstGeom prst="rect">
            <a:avLst/>
          </a:prstGeom>
          <a:noFill/>
          <a:ln>
            <a:noFill/>
          </a:ln>
        </p:spPr>
      </p:pic>
      <p:pic>
        <p:nvPicPr>
          <p:cNvPr id="476" name="Google Shape;476;p80"/>
          <p:cNvPicPr preferRelativeResize="0"/>
          <p:nvPr/>
        </p:nvPicPr>
        <p:blipFill>
          <a:blip r:embed="rId5">
            <a:alphaModFix/>
          </a:blip>
          <a:stretch>
            <a:fillRect/>
          </a:stretch>
        </p:blipFill>
        <p:spPr>
          <a:xfrm rot="8100044">
            <a:off x="7366438" y="4172688"/>
            <a:ext cx="2229400" cy="2229400"/>
          </a:xfrm>
          <a:prstGeom prst="rect">
            <a:avLst/>
          </a:prstGeom>
          <a:noFill/>
          <a:ln>
            <a:noFill/>
          </a:ln>
        </p:spPr>
      </p:pic>
      <p:pic>
        <p:nvPicPr>
          <p:cNvPr id="477" name="Google Shape;477;p80"/>
          <p:cNvPicPr preferRelativeResize="0"/>
          <p:nvPr/>
        </p:nvPicPr>
        <p:blipFill>
          <a:blip r:embed="rId6">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logo bottom">
  <p:cSld name="TITLE_3_1_1_2">
    <p:bg>
      <p:bgPr>
        <a:solidFill>
          <a:srgbClr val="162335"/>
        </a:solidFill>
      </p:bgPr>
    </p:bg>
    <p:spTree>
      <p:nvGrpSpPr>
        <p:cNvPr id="478" name="Shape 478"/>
        <p:cNvGrpSpPr/>
        <p:nvPr/>
      </p:nvGrpSpPr>
      <p:grpSpPr>
        <a:xfrm>
          <a:off x="0" y="0"/>
          <a:ext cx="0" cy="0"/>
          <a:chOff x="0" y="0"/>
          <a:chExt cx="0" cy="0"/>
        </a:xfrm>
      </p:grpSpPr>
      <p:sp>
        <p:nvSpPr>
          <p:cNvPr id="479" name="Google Shape;479;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80" name="Google Shape;480;p81"/>
          <p:cNvPicPr preferRelativeResize="0"/>
          <p:nvPr/>
        </p:nvPicPr>
        <p:blipFill>
          <a:blip r:embed="rId2">
            <a:alphaModFix/>
          </a:blip>
          <a:stretch>
            <a:fillRect/>
          </a:stretch>
        </p:blipFill>
        <p:spPr>
          <a:xfrm>
            <a:off x="525549" y="4732850"/>
            <a:ext cx="800325" cy="135346"/>
          </a:xfrm>
          <a:prstGeom prst="rect">
            <a:avLst/>
          </a:prstGeom>
          <a:noFill/>
          <a:ln>
            <a:noFill/>
          </a:ln>
        </p:spPr>
      </p:pic>
      <p:pic>
        <p:nvPicPr>
          <p:cNvPr id="481" name="Google Shape;481;p81"/>
          <p:cNvPicPr preferRelativeResize="0"/>
          <p:nvPr/>
        </p:nvPicPr>
        <p:blipFill>
          <a:blip r:embed="rId3">
            <a:alphaModFix/>
          </a:blip>
          <a:stretch>
            <a:fillRect/>
          </a:stretch>
        </p:blipFill>
        <p:spPr>
          <a:xfrm rot="-2699986">
            <a:off x="8002004" y="-907558"/>
            <a:ext cx="2320643" cy="2320643"/>
          </a:xfrm>
          <a:prstGeom prst="rect">
            <a:avLst/>
          </a:prstGeom>
          <a:noFill/>
          <a:ln>
            <a:noFill/>
          </a:ln>
        </p:spPr>
      </p:pic>
      <p:pic>
        <p:nvPicPr>
          <p:cNvPr id="482" name="Google Shape;482;p81"/>
          <p:cNvPicPr preferRelativeResize="0"/>
          <p:nvPr/>
        </p:nvPicPr>
        <p:blipFill>
          <a:blip r:embed="rId4">
            <a:alphaModFix amt="7000"/>
          </a:blip>
          <a:stretch>
            <a:fillRect/>
          </a:stretch>
        </p:blipFill>
        <p:spPr>
          <a:xfrm rot="8100015">
            <a:off x="5675074" y="-1857137"/>
            <a:ext cx="2171800" cy="2171800"/>
          </a:xfrm>
          <a:prstGeom prst="rect">
            <a:avLst/>
          </a:prstGeom>
          <a:noFill/>
          <a:ln>
            <a:noFill/>
          </a:ln>
        </p:spPr>
      </p:pic>
      <p:pic>
        <p:nvPicPr>
          <p:cNvPr id="483" name="Google Shape;483;p81"/>
          <p:cNvPicPr preferRelativeResize="0"/>
          <p:nvPr/>
        </p:nvPicPr>
        <p:blipFill>
          <a:blip r:embed="rId5">
            <a:alphaModFix amt="7000"/>
          </a:blip>
          <a:stretch>
            <a:fillRect/>
          </a:stretch>
        </p:blipFill>
        <p:spPr>
          <a:xfrm>
            <a:off x="8350372" y="1945827"/>
            <a:ext cx="896226" cy="896226"/>
          </a:xfrm>
          <a:prstGeom prst="rect">
            <a:avLst/>
          </a:prstGeom>
          <a:noFill/>
          <a:ln>
            <a:noFill/>
          </a:ln>
        </p:spPr>
      </p:pic>
      <p:pic>
        <p:nvPicPr>
          <p:cNvPr id="484" name="Google Shape;484;p81"/>
          <p:cNvPicPr preferRelativeResize="0"/>
          <p:nvPr/>
        </p:nvPicPr>
        <p:blipFill>
          <a:blip r:embed="rId6">
            <a:alphaModFix/>
          </a:blip>
          <a:stretch>
            <a:fillRect/>
          </a:stretch>
        </p:blipFill>
        <p:spPr>
          <a:xfrm rot="8100044">
            <a:off x="7366438" y="4172688"/>
            <a:ext cx="2229400" cy="22294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Quote slide">
  <p:cSld name="TITLE_3_1_1_2_2">
    <p:bg>
      <p:bgPr>
        <a:solidFill>
          <a:srgbClr val="162335"/>
        </a:solidFill>
      </p:bgPr>
    </p:bg>
    <p:spTree>
      <p:nvGrpSpPr>
        <p:cNvPr id="485" name="Shape 485"/>
        <p:cNvGrpSpPr/>
        <p:nvPr/>
      </p:nvGrpSpPr>
      <p:grpSpPr>
        <a:xfrm>
          <a:off x="0" y="0"/>
          <a:ext cx="0" cy="0"/>
          <a:chOff x="0" y="0"/>
          <a:chExt cx="0" cy="0"/>
        </a:xfrm>
      </p:grpSpPr>
      <p:sp>
        <p:nvSpPr>
          <p:cNvPr id="486" name="Google Shape;486;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87" name="Google Shape;487;p82"/>
          <p:cNvPicPr preferRelativeResize="0"/>
          <p:nvPr/>
        </p:nvPicPr>
        <p:blipFill>
          <a:blip r:embed="rId2">
            <a:alphaModFix/>
          </a:blip>
          <a:stretch>
            <a:fillRect/>
          </a:stretch>
        </p:blipFill>
        <p:spPr>
          <a:xfrm rot="-2699986">
            <a:off x="8002004" y="-907558"/>
            <a:ext cx="2320643" cy="2320643"/>
          </a:xfrm>
          <a:prstGeom prst="rect">
            <a:avLst/>
          </a:prstGeom>
          <a:noFill/>
          <a:ln>
            <a:noFill/>
          </a:ln>
        </p:spPr>
      </p:pic>
      <p:pic>
        <p:nvPicPr>
          <p:cNvPr id="488" name="Google Shape;488;p82"/>
          <p:cNvPicPr preferRelativeResize="0"/>
          <p:nvPr/>
        </p:nvPicPr>
        <p:blipFill>
          <a:blip r:embed="rId3">
            <a:alphaModFix amt="7000"/>
          </a:blip>
          <a:stretch>
            <a:fillRect/>
          </a:stretch>
        </p:blipFill>
        <p:spPr>
          <a:xfrm rot="8100015">
            <a:off x="5675074" y="-1857137"/>
            <a:ext cx="2171800" cy="2171800"/>
          </a:xfrm>
          <a:prstGeom prst="rect">
            <a:avLst/>
          </a:prstGeom>
          <a:noFill/>
          <a:ln>
            <a:noFill/>
          </a:ln>
        </p:spPr>
      </p:pic>
      <p:pic>
        <p:nvPicPr>
          <p:cNvPr id="489" name="Google Shape;489;p82"/>
          <p:cNvPicPr preferRelativeResize="0"/>
          <p:nvPr/>
        </p:nvPicPr>
        <p:blipFill>
          <a:blip r:embed="rId4">
            <a:alphaModFix amt="7000"/>
          </a:blip>
          <a:stretch>
            <a:fillRect/>
          </a:stretch>
        </p:blipFill>
        <p:spPr>
          <a:xfrm>
            <a:off x="8350372" y="1945827"/>
            <a:ext cx="896226" cy="896226"/>
          </a:xfrm>
          <a:prstGeom prst="rect">
            <a:avLst/>
          </a:prstGeom>
          <a:noFill/>
          <a:ln>
            <a:noFill/>
          </a:ln>
        </p:spPr>
      </p:pic>
      <p:pic>
        <p:nvPicPr>
          <p:cNvPr id="490" name="Google Shape;490;p82"/>
          <p:cNvPicPr preferRelativeResize="0"/>
          <p:nvPr/>
        </p:nvPicPr>
        <p:blipFill>
          <a:blip r:embed="rId5">
            <a:alphaModFix/>
          </a:blip>
          <a:stretch>
            <a:fillRect/>
          </a:stretch>
        </p:blipFill>
        <p:spPr>
          <a:xfrm rot="8100044">
            <a:off x="7366438" y="4172688"/>
            <a:ext cx="2229400" cy="2229400"/>
          </a:xfrm>
          <a:prstGeom prst="rect">
            <a:avLst/>
          </a:prstGeom>
          <a:noFill/>
          <a:ln>
            <a:noFill/>
          </a:ln>
        </p:spPr>
      </p:pic>
      <p:pic>
        <p:nvPicPr>
          <p:cNvPr id="491" name="Google Shape;491;p82"/>
          <p:cNvPicPr preferRelativeResize="0"/>
          <p:nvPr/>
        </p:nvPicPr>
        <p:blipFill>
          <a:blip r:embed="rId6">
            <a:alphaModFix/>
          </a:blip>
          <a:stretch>
            <a:fillRect/>
          </a:stretch>
        </p:blipFill>
        <p:spPr>
          <a:xfrm>
            <a:off x="525549" y="4732850"/>
            <a:ext cx="800325" cy="135346"/>
          </a:xfrm>
          <a:prstGeom prst="rect">
            <a:avLst/>
          </a:prstGeom>
          <a:noFill/>
          <a:ln>
            <a:noFill/>
          </a:ln>
        </p:spPr>
      </p:pic>
      <p:sp>
        <p:nvSpPr>
          <p:cNvPr id="492" name="Google Shape;492;p82"/>
          <p:cNvSpPr txBox="1"/>
          <p:nvPr>
            <p:ph type="ctrTitle"/>
          </p:nvPr>
        </p:nvSpPr>
        <p:spPr>
          <a:xfrm>
            <a:off x="479775" y="1375600"/>
            <a:ext cx="7633200" cy="32415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3100"/>
              <a:buFont typeface="Lato Black"/>
              <a:buNone/>
              <a:defRPr i="1" sz="3100">
                <a:solidFill>
                  <a:srgbClr val="FFFFFF"/>
                </a:solidFill>
                <a:latin typeface="Lato Black"/>
                <a:ea typeface="Lato Black"/>
                <a:cs typeface="Lato Black"/>
                <a:sym typeface="Lato Black"/>
              </a:defRPr>
            </a:lvl1pPr>
            <a:lvl2pPr lvl="1" rtl="0" algn="ctr">
              <a:spcBef>
                <a:spcPts val="0"/>
              </a:spcBef>
              <a:spcAft>
                <a:spcPts val="0"/>
              </a:spcAft>
              <a:buClr>
                <a:srgbClr val="FFFFFF"/>
              </a:buClr>
              <a:buSzPts val="5200"/>
              <a:buNone/>
              <a:defRPr sz="5200">
                <a:solidFill>
                  <a:srgbClr val="FFFFFF"/>
                </a:solidFill>
              </a:defRPr>
            </a:lvl2pPr>
            <a:lvl3pPr lvl="2" rtl="0" algn="ctr">
              <a:spcBef>
                <a:spcPts val="0"/>
              </a:spcBef>
              <a:spcAft>
                <a:spcPts val="0"/>
              </a:spcAft>
              <a:buClr>
                <a:srgbClr val="FFFFFF"/>
              </a:buClr>
              <a:buSzPts val="5200"/>
              <a:buNone/>
              <a:defRPr sz="5200">
                <a:solidFill>
                  <a:srgbClr val="FFFFFF"/>
                </a:solidFill>
              </a:defRPr>
            </a:lvl3pPr>
            <a:lvl4pPr lvl="3" rtl="0" algn="ctr">
              <a:spcBef>
                <a:spcPts val="0"/>
              </a:spcBef>
              <a:spcAft>
                <a:spcPts val="0"/>
              </a:spcAft>
              <a:buClr>
                <a:srgbClr val="FFFFFF"/>
              </a:buClr>
              <a:buSzPts val="5200"/>
              <a:buNone/>
              <a:defRPr sz="5200">
                <a:solidFill>
                  <a:srgbClr val="FFFFFF"/>
                </a:solidFill>
              </a:defRPr>
            </a:lvl4pPr>
            <a:lvl5pPr lvl="4" rtl="0" algn="ctr">
              <a:spcBef>
                <a:spcPts val="0"/>
              </a:spcBef>
              <a:spcAft>
                <a:spcPts val="0"/>
              </a:spcAft>
              <a:buClr>
                <a:srgbClr val="FFFFFF"/>
              </a:buClr>
              <a:buSzPts val="5200"/>
              <a:buNone/>
              <a:defRPr sz="5200">
                <a:solidFill>
                  <a:srgbClr val="FFFFFF"/>
                </a:solidFill>
              </a:defRPr>
            </a:lvl5pPr>
            <a:lvl6pPr lvl="5" rtl="0" algn="ctr">
              <a:spcBef>
                <a:spcPts val="0"/>
              </a:spcBef>
              <a:spcAft>
                <a:spcPts val="0"/>
              </a:spcAft>
              <a:buClr>
                <a:srgbClr val="FFFFFF"/>
              </a:buClr>
              <a:buSzPts val="5200"/>
              <a:buNone/>
              <a:defRPr sz="5200">
                <a:solidFill>
                  <a:srgbClr val="FFFFFF"/>
                </a:solidFill>
              </a:defRPr>
            </a:lvl6pPr>
            <a:lvl7pPr lvl="6" rtl="0" algn="ctr">
              <a:spcBef>
                <a:spcPts val="0"/>
              </a:spcBef>
              <a:spcAft>
                <a:spcPts val="0"/>
              </a:spcAft>
              <a:buClr>
                <a:srgbClr val="FFFFFF"/>
              </a:buClr>
              <a:buSzPts val="5200"/>
              <a:buNone/>
              <a:defRPr sz="5200">
                <a:solidFill>
                  <a:srgbClr val="FFFFFF"/>
                </a:solidFill>
              </a:defRPr>
            </a:lvl7pPr>
            <a:lvl8pPr lvl="7" rtl="0" algn="ctr">
              <a:spcBef>
                <a:spcPts val="0"/>
              </a:spcBef>
              <a:spcAft>
                <a:spcPts val="0"/>
              </a:spcAft>
              <a:buClr>
                <a:srgbClr val="FFFFFF"/>
              </a:buClr>
              <a:buSzPts val="5200"/>
              <a:buNone/>
              <a:defRPr sz="5200">
                <a:solidFill>
                  <a:srgbClr val="FFFFFF"/>
                </a:solidFill>
              </a:defRPr>
            </a:lvl8pPr>
            <a:lvl9pPr lvl="8" rtl="0" algn="ctr">
              <a:spcBef>
                <a:spcPts val="0"/>
              </a:spcBef>
              <a:spcAft>
                <a:spcPts val="0"/>
              </a:spcAft>
              <a:buClr>
                <a:srgbClr val="FFFFFF"/>
              </a:buClr>
              <a:buSzPts val="5200"/>
              <a:buNone/>
              <a:defRPr sz="5200">
                <a:solidFill>
                  <a:srgbClr val="FFFFFF"/>
                </a:solidFill>
              </a:defRPr>
            </a:lvl9pPr>
          </a:lstStyle>
          <a:p/>
        </p:txBody>
      </p:sp>
      <p:sp>
        <p:nvSpPr>
          <p:cNvPr id="493" name="Google Shape;493;p82"/>
          <p:cNvSpPr txBox="1"/>
          <p:nvPr>
            <p:ph idx="1" type="subTitle"/>
          </p:nvPr>
        </p:nvSpPr>
        <p:spPr>
          <a:xfrm>
            <a:off x="479775" y="927200"/>
            <a:ext cx="7633200" cy="350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rgbClr val="FFFFFF"/>
              </a:buClr>
              <a:buSzPts val="1400"/>
              <a:buFont typeface="Lato"/>
              <a:buNone/>
              <a:defRPr sz="1400">
                <a:solidFill>
                  <a:srgbClr val="FFFFFF"/>
                </a:solidFill>
                <a:latin typeface="Lato"/>
                <a:ea typeface="Lato"/>
                <a:cs typeface="Lato"/>
                <a:sym typeface="Lato"/>
              </a:defRPr>
            </a:lvl1pPr>
            <a:lvl2pPr lvl="1" rtl="0" algn="ctr">
              <a:lnSpc>
                <a:spcPct val="100000"/>
              </a:lnSpc>
              <a:spcBef>
                <a:spcPts val="0"/>
              </a:spcBef>
              <a:spcAft>
                <a:spcPts val="0"/>
              </a:spcAft>
              <a:buClr>
                <a:srgbClr val="FFFFFF"/>
              </a:buClr>
              <a:buSzPts val="2800"/>
              <a:buNone/>
              <a:defRPr sz="2800">
                <a:solidFill>
                  <a:srgbClr val="FFFFFF"/>
                </a:solidFill>
              </a:defRPr>
            </a:lvl2pPr>
            <a:lvl3pPr lvl="2" rtl="0" algn="ctr">
              <a:lnSpc>
                <a:spcPct val="100000"/>
              </a:lnSpc>
              <a:spcBef>
                <a:spcPts val="0"/>
              </a:spcBef>
              <a:spcAft>
                <a:spcPts val="0"/>
              </a:spcAft>
              <a:buClr>
                <a:srgbClr val="FFFFFF"/>
              </a:buClr>
              <a:buSzPts val="2800"/>
              <a:buNone/>
              <a:defRPr sz="2800">
                <a:solidFill>
                  <a:srgbClr val="FFFFFF"/>
                </a:solidFill>
              </a:defRPr>
            </a:lvl3pPr>
            <a:lvl4pPr lvl="3" rtl="0" algn="ctr">
              <a:lnSpc>
                <a:spcPct val="100000"/>
              </a:lnSpc>
              <a:spcBef>
                <a:spcPts val="0"/>
              </a:spcBef>
              <a:spcAft>
                <a:spcPts val="0"/>
              </a:spcAft>
              <a:buClr>
                <a:srgbClr val="FFFFFF"/>
              </a:buClr>
              <a:buSzPts val="2800"/>
              <a:buNone/>
              <a:defRPr sz="2800">
                <a:solidFill>
                  <a:srgbClr val="FFFFFF"/>
                </a:solidFill>
              </a:defRPr>
            </a:lvl4pPr>
            <a:lvl5pPr lvl="4" rtl="0" algn="ctr">
              <a:lnSpc>
                <a:spcPct val="100000"/>
              </a:lnSpc>
              <a:spcBef>
                <a:spcPts val="0"/>
              </a:spcBef>
              <a:spcAft>
                <a:spcPts val="0"/>
              </a:spcAft>
              <a:buClr>
                <a:srgbClr val="FFFFFF"/>
              </a:buClr>
              <a:buSzPts val="2800"/>
              <a:buNone/>
              <a:defRPr sz="2800">
                <a:solidFill>
                  <a:srgbClr val="FFFFFF"/>
                </a:solidFill>
              </a:defRPr>
            </a:lvl5pPr>
            <a:lvl6pPr lvl="5" rtl="0" algn="ctr">
              <a:lnSpc>
                <a:spcPct val="100000"/>
              </a:lnSpc>
              <a:spcBef>
                <a:spcPts val="0"/>
              </a:spcBef>
              <a:spcAft>
                <a:spcPts val="0"/>
              </a:spcAft>
              <a:buClr>
                <a:srgbClr val="FFFFFF"/>
              </a:buClr>
              <a:buSzPts val="2800"/>
              <a:buNone/>
              <a:defRPr sz="2800">
                <a:solidFill>
                  <a:srgbClr val="FFFFFF"/>
                </a:solidFill>
              </a:defRPr>
            </a:lvl6pPr>
            <a:lvl7pPr lvl="6" rtl="0" algn="ctr">
              <a:lnSpc>
                <a:spcPct val="100000"/>
              </a:lnSpc>
              <a:spcBef>
                <a:spcPts val="0"/>
              </a:spcBef>
              <a:spcAft>
                <a:spcPts val="0"/>
              </a:spcAft>
              <a:buClr>
                <a:srgbClr val="FFFFFF"/>
              </a:buClr>
              <a:buSzPts val="2800"/>
              <a:buNone/>
              <a:defRPr sz="2800">
                <a:solidFill>
                  <a:srgbClr val="FFFFFF"/>
                </a:solidFill>
              </a:defRPr>
            </a:lvl7pPr>
            <a:lvl8pPr lvl="7" rtl="0" algn="ctr">
              <a:lnSpc>
                <a:spcPct val="100000"/>
              </a:lnSpc>
              <a:spcBef>
                <a:spcPts val="0"/>
              </a:spcBef>
              <a:spcAft>
                <a:spcPts val="0"/>
              </a:spcAft>
              <a:buClr>
                <a:srgbClr val="FFFFFF"/>
              </a:buClr>
              <a:buSzPts val="2800"/>
              <a:buNone/>
              <a:defRPr sz="2800">
                <a:solidFill>
                  <a:srgbClr val="FFFFFF"/>
                </a:solidFill>
              </a:defRPr>
            </a:lvl8pPr>
            <a:lvl9pPr lvl="8" rtl="0" algn="ctr">
              <a:lnSpc>
                <a:spcPct val="100000"/>
              </a:lnSpc>
              <a:spcBef>
                <a:spcPts val="0"/>
              </a:spcBef>
              <a:spcAft>
                <a:spcPts val="0"/>
              </a:spcAft>
              <a:buClr>
                <a:srgbClr val="FFFFFF"/>
              </a:buClr>
              <a:buSzPts val="2800"/>
              <a:buNone/>
              <a:defRPr sz="2800">
                <a:solidFill>
                  <a:srgbClr val="FFFFFF"/>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title slide 2">
  <p:cSld name="TITLE_3_1_1_2_1">
    <p:bg>
      <p:bgPr>
        <a:solidFill>
          <a:srgbClr val="162335"/>
        </a:solidFill>
      </p:bgPr>
    </p:bg>
    <p:spTree>
      <p:nvGrpSpPr>
        <p:cNvPr id="494" name="Shape 494"/>
        <p:cNvGrpSpPr/>
        <p:nvPr/>
      </p:nvGrpSpPr>
      <p:grpSpPr>
        <a:xfrm>
          <a:off x="0" y="0"/>
          <a:ext cx="0" cy="0"/>
          <a:chOff x="0" y="0"/>
          <a:chExt cx="0" cy="0"/>
        </a:xfrm>
      </p:grpSpPr>
      <p:pic>
        <p:nvPicPr>
          <p:cNvPr id="495" name="Google Shape;495;p83"/>
          <p:cNvPicPr preferRelativeResize="0"/>
          <p:nvPr/>
        </p:nvPicPr>
        <p:blipFill>
          <a:blip r:embed="rId2">
            <a:alphaModFix amt="7000"/>
          </a:blip>
          <a:stretch>
            <a:fillRect/>
          </a:stretch>
        </p:blipFill>
        <p:spPr>
          <a:xfrm>
            <a:off x="8247775" y="2035600"/>
            <a:ext cx="896226" cy="896226"/>
          </a:xfrm>
          <a:prstGeom prst="rect">
            <a:avLst/>
          </a:prstGeom>
          <a:noFill/>
          <a:ln>
            <a:noFill/>
          </a:ln>
        </p:spPr>
      </p:pic>
      <p:pic>
        <p:nvPicPr>
          <p:cNvPr id="496" name="Google Shape;496;p83"/>
          <p:cNvPicPr preferRelativeResize="0"/>
          <p:nvPr/>
        </p:nvPicPr>
        <p:blipFill>
          <a:blip r:embed="rId3">
            <a:alphaModFix amt="7000"/>
          </a:blip>
          <a:stretch>
            <a:fillRect/>
          </a:stretch>
        </p:blipFill>
        <p:spPr>
          <a:xfrm rot="8100040">
            <a:off x="7335045" y="4181752"/>
            <a:ext cx="2292184" cy="2292184"/>
          </a:xfrm>
          <a:prstGeom prst="rect">
            <a:avLst/>
          </a:prstGeom>
          <a:noFill/>
          <a:ln>
            <a:noFill/>
          </a:ln>
        </p:spPr>
      </p:pic>
      <p:pic>
        <p:nvPicPr>
          <p:cNvPr id="497" name="Google Shape;497;p83"/>
          <p:cNvPicPr preferRelativeResize="0"/>
          <p:nvPr/>
        </p:nvPicPr>
        <p:blipFill>
          <a:blip r:embed="rId4">
            <a:alphaModFix/>
          </a:blip>
          <a:stretch>
            <a:fillRect/>
          </a:stretch>
        </p:blipFill>
        <p:spPr>
          <a:xfrm rot="-2699986">
            <a:off x="8008230" y="-899009"/>
            <a:ext cx="2320643" cy="2320643"/>
          </a:xfrm>
          <a:prstGeom prst="rect">
            <a:avLst/>
          </a:prstGeom>
          <a:noFill/>
          <a:ln>
            <a:noFill/>
          </a:ln>
        </p:spPr>
      </p:pic>
      <p:pic>
        <p:nvPicPr>
          <p:cNvPr id="498" name="Google Shape;498;p83"/>
          <p:cNvPicPr preferRelativeResize="0"/>
          <p:nvPr/>
        </p:nvPicPr>
        <p:blipFill>
          <a:blip r:embed="rId5">
            <a:alphaModFix amt="7000"/>
          </a:blip>
          <a:stretch>
            <a:fillRect/>
          </a:stretch>
        </p:blipFill>
        <p:spPr>
          <a:xfrm rot="8100015">
            <a:off x="5686249" y="-1868938"/>
            <a:ext cx="2171800" cy="2171800"/>
          </a:xfrm>
          <a:prstGeom prst="rect">
            <a:avLst/>
          </a:prstGeom>
          <a:noFill/>
          <a:ln>
            <a:noFill/>
          </a:ln>
        </p:spPr>
      </p:pic>
      <p:pic>
        <p:nvPicPr>
          <p:cNvPr id="499" name="Google Shape;499;p83"/>
          <p:cNvPicPr preferRelativeResize="0"/>
          <p:nvPr/>
        </p:nvPicPr>
        <p:blipFill>
          <a:blip r:embed="rId6">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rk logo slide bottom">
  <p:cSld name="TITLE_3_1_1_1">
    <p:bg>
      <p:bgPr>
        <a:solidFill>
          <a:srgbClr val="162335"/>
        </a:solidFill>
      </p:bgPr>
    </p:bg>
    <p:spTree>
      <p:nvGrpSpPr>
        <p:cNvPr id="500" name="Shape 500"/>
        <p:cNvGrpSpPr/>
        <p:nvPr/>
      </p:nvGrpSpPr>
      <p:grpSpPr>
        <a:xfrm>
          <a:off x="0" y="0"/>
          <a:ext cx="0" cy="0"/>
          <a:chOff x="0" y="0"/>
          <a:chExt cx="0" cy="0"/>
        </a:xfrm>
      </p:grpSpPr>
      <p:sp>
        <p:nvSpPr>
          <p:cNvPr id="501" name="Google Shape;501;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02" name="Google Shape;502;p84"/>
          <p:cNvPicPr preferRelativeResize="0"/>
          <p:nvPr/>
        </p:nvPicPr>
        <p:blipFill>
          <a:blip r:embed="rId2">
            <a:alphaModFix/>
          </a:blip>
          <a:stretch>
            <a:fillRect/>
          </a:stretch>
        </p:blipFill>
        <p:spPr>
          <a:xfrm>
            <a:off x="525549" y="4732850"/>
            <a:ext cx="800325" cy="135346"/>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 blank page number" type="blank">
  <p:cSld name="BLANK">
    <p:bg>
      <p:bgPr>
        <a:solidFill>
          <a:srgbClr val="3544B1"/>
        </a:solidFill>
      </p:bgPr>
    </p:bg>
    <p:spTree>
      <p:nvGrpSpPr>
        <p:cNvPr id="503" name="Shape 503"/>
        <p:cNvGrpSpPr/>
        <p:nvPr/>
      </p:nvGrpSpPr>
      <p:grpSpPr>
        <a:xfrm>
          <a:off x="0" y="0"/>
          <a:ext cx="0" cy="0"/>
          <a:chOff x="0" y="0"/>
          <a:chExt cx="0" cy="0"/>
        </a:xfrm>
      </p:grpSpPr>
      <p:sp>
        <p:nvSpPr>
          <p:cNvPr id="504" name="Google Shape;504;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ige blank page number">
  <p:cSld name="BLANK_1">
    <p:bg>
      <p:bgPr>
        <a:solidFill>
          <a:srgbClr val="F2EBE6"/>
        </a:solidFill>
      </p:bgPr>
    </p:bg>
    <p:spTree>
      <p:nvGrpSpPr>
        <p:cNvPr id="505" name="Shape 505"/>
        <p:cNvGrpSpPr/>
        <p:nvPr/>
      </p:nvGrpSpPr>
      <p:grpSpPr>
        <a:xfrm>
          <a:off x="0" y="0"/>
          <a:ext cx="0" cy="0"/>
          <a:chOff x="0" y="0"/>
          <a:chExt cx="0" cy="0"/>
        </a:xfrm>
      </p:grpSpPr>
      <p:sp>
        <p:nvSpPr>
          <p:cNvPr id="506" name="Google Shape;506;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rgbClr val="3544B1"/>
                </a:solidFill>
              </a:defRPr>
            </a:lvl1pPr>
            <a:lvl2pPr lvl="1" rtl="0">
              <a:buNone/>
              <a:defRPr>
                <a:solidFill>
                  <a:srgbClr val="3544B1"/>
                </a:solidFill>
              </a:defRPr>
            </a:lvl2pPr>
            <a:lvl3pPr lvl="2" rtl="0">
              <a:buNone/>
              <a:defRPr>
                <a:solidFill>
                  <a:srgbClr val="3544B1"/>
                </a:solidFill>
              </a:defRPr>
            </a:lvl3pPr>
            <a:lvl4pPr lvl="3" rtl="0">
              <a:buNone/>
              <a:defRPr>
                <a:solidFill>
                  <a:srgbClr val="3544B1"/>
                </a:solidFill>
              </a:defRPr>
            </a:lvl4pPr>
            <a:lvl5pPr lvl="4" rtl="0">
              <a:buNone/>
              <a:defRPr>
                <a:solidFill>
                  <a:srgbClr val="3544B1"/>
                </a:solidFill>
              </a:defRPr>
            </a:lvl5pPr>
            <a:lvl6pPr lvl="5" rtl="0">
              <a:buNone/>
              <a:defRPr>
                <a:solidFill>
                  <a:srgbClr val="3544B1"/>
                </a:solidFill>
              </a:defRPr>
            </a:lvl6pPr>
            <a:lvl7pPr lvl="6" rtl="0">
              <a:buNone/>
              <a:defRPr>
                <a:solidFill>
                  <a:srgbClr val="3544B1"/>
                </a:solidFill>
              </a:defRPr>
            </a:lvl7pPr>
            <a:lvl8pPr lvl="7" rtl="0">
              <a:buNone/>
              <a:defRPr>
                <a:solidFill>
                  <a:srgbClr val="3544B1"/>
                </a:solidFill>
              </a:defRPr>
            </a:lvl8pPr>
            <a:lvl9pPr lvl="8" rtl="0">
              <a:buNone/>
              <a:defRPr>
                <a:solidFill>
                  <a:srgbClr val="3544B1"/>
                </a:solidFill>
              </a:defRPr>
            </a:lvl9pPr>
          </a:lstStyle>
          <a:p>
            <a:pPr indent="0" lvl="0" marL="0" rtl="0" algn="r">
              <a:spcBef>
                <a:spcPts val="0"/>
              </a:spcBef>
              <a:spcAft>
                <a:spcPts val="0"/>
              </a:spcAft>
              <a:buNone/>
            </a:pPr>
            <a:fld id="{00000000-1234-1234-1234-123412341234}" type="slidenum">
              <a:rPr lang="en"/>
              <a:t>‹#›</a:t>
            </a:fld>
            <a:endParaRPr/>
          </a:p>
        </p:txBody>
      </p:sp>
      <p:sp>
        <p:nvSpPr>
          <p:cNvPr id="507" name="Google Shape;507;p86"/>
          <p:cNvSpPr/>
          <p:nvPr/>
        </p:nvSpPr>
        <p:spPr>
          <a:xfrm>
            <a:off x="76200" y="6934200"/>
            <a:ext cx="219000" cy="200100"/>
          </a:xfrm>
          <a:prstGeom prst="rect">
            <a:avLst/>
          </a:prstGeom>
          <a:solidFill>
            <a:srgbClr val="9D80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6"/>
          <p:cNvSpPr/>
          <p:nvPr/>
        </p:nvSpPr>
        <p:spPr>
          <a:xfrm>
            <a:off x="390525" y="6934200"/>
            <a:ext cx="219000" cy="200100"/>
          </a:xfrm>
          <a:prstGeom prst="rect">
            <a:avLst/>
          </a:prstGeom>
          <a:solidFill>
            <a:srgbClr val="F79C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6"/>
          <p:cNvSpPr/>
          <p:nvPr/>
        </p:nvSpPr>
        <p:spPr>
          <a:xfrm>
            <a:off x="704850" y="6934200"/>
            <a:ext cx="219000" cy="200100"/>
          </a:xfrm>
          <a:prstGeom prst="rect">
            <a:avLst/>
          </a:prstGeom>
          <a:solidFill>
            <a:srgbClr val="FAD6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6"/>
          <p:cNvSpPr/>
          <p:nvPr/>
        </p:nvSpPr>
        <p:spPr>
          <a:xfrm>
            <a:off x="1019175" y="6934200"/>
            <a:ext cx="219000" cy="200100"/>
          </a:xfrm>
          <a:prstGeom prst="rect">
            <a:avLst/>
          </a:prstGeom>
          <a:solidFill>
            <a:srgbClr val="3544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6"/>
          <p:cNvSpPr/>
          <p:nvPr/>
        </p:nvSpPr>
        <p:spPr>
          <a:xfrm>
            <a:off x="1333500" y="6934200"/>
            <a:ext cx="219000" cy="200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6"/>
          <p:cNvSpPr/>
          <p:nvPr/>
        </p:nvSpPr>
        <p:spPr>
          <a:xfrm>
            <a:off x="1647825" y="6934200"/>
            <a:ext cx="219000" cy="200100"/>
          </a:xfrm>
          <a:prstGeom prst="rect">
            <a:avLst/>
          </a:prstGeom>
          <a:solidFill>
            <a:srgbClr val="16233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6"/>
          <p:cNvSpPr/>
          <p:nvPr/>
        </p:nvSpPr>
        <p:spPr>
          <a:xfrm>
            <a:off x="1962150" y="6934200"/>
            <a:ext cx="219000" cy="200100"/>
          </a:xfrm>
          <a:prstGeom prst="rect">
            <a:avLst/>
          </a:prstGeom>
          <a:solidFill>
            <a:srgbClr val="F2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6"/>
          <p:cNvSpPr/>
          <p:nvPr/>
        </p:nvSpPr>
        <p:spPr>
          <a:xfrm>
            <a:off x="2276475" y="6934200"/>
            <a:ext cx="219000" cy="200100"/>
          </a:xfrm>
          <a:prstGeom prst="rect">
            <a:avLst/>
          </a:prstGeom>
          <a:solidFill>
            <a:srgbClr val="F5C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cSld name="BLANK_1_5">
    <p:spTree>
      <p:nvGrpSpPr>
        <p:cNvPr id="515" name="Shape 515"/>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516" name="Shape 516"/>
        <p:cNvGrpSpPr/>
        <p:nvPr/>
      </p:nvGrpSpPr>
      <p:grpSpPr>
        <a:xfrm>
          <a:off x="0" y="0"/>
          <a:ext cx="0" cy="0"/>
          <a:chOff x="0" y="0"/>
          <a:chExt cx="0" cy="0"/>
        </a:xfrm>
      </p:grpSpPr>
      <p:sp>
        <p:nvSpPr>
          <p:cNvPr id="517" name="Google Shape;517;p8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18" name="Google Shape;518;p8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19" name="Google Shape;519;p8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0" name="Google Shape;520;p8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1" name="Google Shape;521;p8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22" name="Shape 522"/>
        <p:cNvGrpSpPr/>
        <p:nvPr/>
      </p:nvGrpSpPr>
      <p:grpSpPr>
        <a:xfrm>
          <a:off x="0" y="0"/>
          <a:ext cx="0" cy="0"/>
          <a:chOff x="0" y="0"/>
          <a:chExt cx="0" cy="0"/>
        </a:xfrm>
      </p:grpSpPr>
      <p:sp>
        <p:nvSpPr>
          <p:cNvPr id="523" name="Google Shape;523;p89"/>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4" name="Google Shape;524;p89"/>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25" name="Google Shape;525;p89"/>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900">
              <a:latin typeface="Calibri"/>
              <a:ea typeface="Calibri"/>
              <a:cs typeface="Calibri"/>
              <a:sym typeface="Calibri"/>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Only">
  <p:cSld name="2_Title Only">
    <p:spTree>
      <p:nvGrpSpPr>
        <p:cNvPr id="526" name="Shape 526"/>
        <p:cNvGrpSpPr/>
        <p:nvPr/>
      </p:nvGrpSpPr>
      <p:grpSpPr>
        <a:xfrm>
          <a:off x="0" y="0"/>
          <a:ext cx="0" cy="0"/>
          <a:chOff x="0" y="0"/>
          <a:chExt cx="0" cy="0"/>
        </a:xfrm>
      </p:grpSpPr>
      <p:sp>
        <p:nvSpPr>
          <p:cNvPr id="527" name="Google Shape;527;p90"/>
          <p:cNvSpPr txBox="1"/>
          <p:nvPr>
            <p:ph type="title"/>
          </p:nvPr>
        </p:nvSpPr>
        <p:spPr>
          <a:xfrm>
            <a:off x="457200" y="205979"/>
            <a:ext cx="8229600" cy="533100"/>
          </a:xfrm>
          <a:prstGeom prst="rect">
            <a:avLst/>
          </a:prstGeom>
          <a:noFill/>
          <a:ln>
            <a:noFill/>
          </a:ln>
        </p:spPr>
        <p:txBody>
          <a:bodyPr anchorCtr="0" anchor="ctr" bIns="91425" lIns="91425" spcFirstLastPara="1" rIns="91425" wrap="square" tIns="91425">
            <a:noAutofit/>
          </a:bodyPr>
          <a:lstStyle>
            <a:lvl1pPr lvl="0" marR="0" rtl="0" algn="ctr">
              <a:spcBef>
                <a:spcPts val="0"/>
              </a:spcBef>
              <a:spcAft>
                <a:spcPts val="0"/>
              </a:spcAft>
              <a:buClr>
                <a:schemeClr val="dk1"/>
              </a:buClr>
              <a:buSzPts val="2700"/>
              <a:buFont typeface="Calibri"/>
              <a:buNone/>
              <a:defRPr b="0" i="0" sz="2700" u="none" cap="none" strike="noStrike">
                <a:solidFill>
                  <a:schemeClr val="dk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p:txBody>
      </p:sp>
      <p:sp>
        <p:nvSpPr>
          <p:cNvPr id="528" name="Google Shape;528;p90"/>
          <p:cNvSpPr txBox="1"/>
          <p:nvPr>
            <p:ph idx="10" type="dt"/>
          </p:nvPr>
        </p:nvSpPr>
        <p:spPr>
          <a:xfrm>
            <a:off x="457200" y="4767263"/>
            <a:ext cx="2133600" cy="273900"/>
          </a:xfrm>
          <a:prstGeom prst="rect">
            <a:avLst/>
          </a:prstGeom>
          <a:noFill/>
          <a:ln>
            <a:noFill/>
          </a:ln>
        </p:spPr>
        <p:txBody>
          <a:bodyPr anchorCtr="0" anchor="ctr" bIns="68575" lIns="68575" spcFirstLastPara="1" rIns="68575" wrap="square" tIns="68575">
            <a:noAutofit/>
          </a:bodyPr>
          <a:lstStyle>
            <a:lvl1pPr lvl="0" marR="0" rtl="0" algn="l">
              <a:spcBef>
                <a:spcPts val="0"/>
              </a:spcBef>
              <a:spcAft>
                <a:spcPts val="0"/>
              </a:spcAft>
              <a:buSzPts val="11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sp>
        <p:nvSpPr>
          <p:cNvPr id="529" name="Google Shape;529;p90"/>
          <p:cNvSpPr txBox="1"/>
          <p:nvPr>
            <p:ph idx="11" type="ftr"/>
          </p:nvPr>
        </p:nvSpPr>
        <p:spPr>
          <a:xfrm>
            <a:off x="3124200" y="4767263"/>
            <a:ext cx="2895600" cy="273900"/>
          </a:xfrm>
          <a:prstGeom prst="rect">
            <a:avLst/>
          </a:prstGeom>
          <a:noFill/>
          <a:ln>
            <a:noFill/>
          </a:ln>
        </p:spPr>
        <p:txBody>
          <a:bodyPr anchorCtr="0" anchor="ctr" bIns="68575" lIns="68575" spcFirstLastPara="1" rIns="68575" wrap="square" tIns="68575">
            <a:noAutofit/>
          </a:bodyPr>
          <a:lstStyle>
            <a:lvl1pPr lvl="0" marR="0" rtl="0" algn="ctr">
              <a:spcBef>
                <a:spcPts val="0"/>
              </a:spcBef>
              <a:spcAft>
                <a:spcPts val="0"/>
              </a:spcAft>
              <a:buSzPts val="11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800" u="none" cap="none" strike="noStrike">
                <a:solidFill>
                  <a:schemeClr val="dk1"/>
                </a:solidFill>
                <a:latin typeface="Calibri"/>
                <a:ea typeface="Calibri"/>
                <a:cs typeface="Calibri"/>
                <a:sym typeface="Calibri"/>
              </a:defRPr>
            </a:lvl9pPr>
          </a:lstStyle>
          <a:p/>
        </p:txBody>
      </p:sp>
      <p:sp>
        <p:nvSpPr>
          <p:cNvPr id="530" name="Google Shape;530;p9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531" name="Google Shape;531;p90"/>
          <p:cNvSpPr txBox="1"/>
          <p:nvPr>
            <p:ph idx="1" type="body"/>
          </p:nvPr>
        </p:nvSpPr>
        <p:spPr>
          <a:xfrm>
            <a:off x="460892" y="789385"/>
            <a:ext cx="8222400" cy="690600"/>
          </a:xfrm>
          <a:prstGeom prst="rect">
            <a:avLst/>
          </a:prstGeom>
          <a:noFill/>
          <a:ln>
            <a:noFill/>
          </a:ln>
        </p:spPr>
        <p:txBody>
          <a:bodyPr anchorCtr="0" anchor="t" bIns="91425" lIns="91425" spcFirstLastPara="1" rIns="91425" wrap="square" tIns="91425">
            <a:noAutofit/>
          </a:bodyPr>
          <a:lstStyle>
            <a:lvl1pPr indent="-228600" lvl="0" marL="457200" marR="0" rtl="0" algn="ctr">
              <a:spcBef>
                <a:spcPts val="200"/>
              </a:spcBef>
              <a:spcAft>
                <a:spcPts val="0"/>
              </a:spcAft>
              <a:buClr>
                <a:srgbClr val="595959"/>
              </a:buClr>
              <a:buSzPts val="1200"/>
              <a:buFont typeface="Arial"/>
              <a:buNone/>
              <a:defRPr b="0" i="0" sz="1200" u="none" cap="none" strike="noStrike">
                <a:solidFill>
                  <a:srgbClr val="595959"/>
                </a:solidFill>
                <a:latin typeface="Arial"/>
                <a:ea typeface="Arial"/>
                <a:cs typeface="Arial"/>
                <a:sym typeface="Arial"/>
              </a:defRPr>
            </a:lvl1pPr>
            <a:lvl2pPr indent="-381000" lvl="1" marL="914400" marR="0" rtl="0" algn="l">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42900" lvl="2" marL="13716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323850" lvl="3" marL="18288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4pPr>
            <a:lvl5pPr indent="-323850" lvl="4" marL="2286000" marR="0" rtl="0" algn="l">
              <a:spcBef>
                <a:spcPts val="16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ONLY_1">
    <p:bg>
      <p:bgPr>
        <a:solidFill>
          <a:srgbClr val="F9F7F4"/>
        </a:solidFill>
      </p:bgPr>
    </p:bg>
    <p:spTree>
      <p:nvGrpSpPr>
        <p:cNvPr id="532" name="Shape 532"/>
        <p:cNvGrpSpPr/>
        <p:nvPr/>
      </p:nvGrpSpPr>
      <p:grpSpPr>
        <a:xfrm>
          <a:off x="0" y="0"/>
          <a:ext cx="0" cy="0"/>
          <a:chOff x="0" y="0"/>
          <a:chExt cx="0" cy="0"/>
        </a:xfrm>
      </p:grpSpPr>
      <p:sp>
        <p:nvSpPr>
          <p:cNvPr id="533" name="Google Shape;533;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34" name="Google Shape;534;p91"/>
          <p:cNvSpPr txBox="1"/>
          <p:nvPr>
            <p:ph type="title"/>
          </p:nvPr>
        </p:nvSpPr>
        <p:spPr>
          <a:xfrm>
            <a:off x="666750" y="523575"/>
            <a:ext cx="6905700" cy="5727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000000"/>
              </a:buClr>
              <a:buSzPts val="3000"/>
              <a:buFont typeface="Lato"/>
              <a:buNone/>
              <a:defRPr b="1" sz="3000">
                <a:solidFill>
                  <a:srgbClr val="000000"/>
                </a:solidFill>
                <a:latin typeface="Lato"/>
                <a:ea typeface="Lato"/>
                <a:cs typeface="Lato"/>
                <a:sym typeface="Lato"/>
              </a:defRPr>
            </a:lvl1pPr>
            <a:lvl2pPr lvl="1"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2pPr>
            <a:lvl3pPr lvl="2"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3pPr>
            <a:lvl4pPr lvl="3"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4pPr>
            <a:lvl5pPr lvl="4"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5pPr>
            <a:lvl6pPr lvl="5"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6pPr>
            <a:lvl7pPr lvl="6"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7pPr>
            <a:lvl8pPr lvl="7"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8pPr>
            <a:lvl9pPr lvl="8" rtl="0">
              <a:spcBef>
                <a:spcPts val="0"/>
              </a:spcBef>
              <a:spcAft>
                <a:spcPts val="0"/>
              </a:spcAft>
              <a:buClr>
                <a:srgbClr val="FFFFFF"/>
              </a:buClr>
              <a:buSzPts val="3000"/>
              <a:buFont typeface="Lato"/>
              <a:buNone/>
              <a:defRPr sz="3000">
                <a:solidFill>
                  <a:srgbClr val="FFFFFF"/>
                </a:solidFill>
                <a:latin typeface="Lato"/>
                <a:ea typeface="Lato"/>
                <a:cs typeface="Lato"/>
                <a:sym typeface="Lato"/>
              </a:defRPr>
            </a:lvl9pPr>
          </a:lstStyle>
          <a:p/>
        </p:txBody>
      </p:sp>
      <p:sp>
        <p:nvSpPr>
          <p:cNvPr id="535" name="Google Shape;535;p91"/>
          <p:cNvSpPr txBox="1"/>
          <p:nvPr>
            <p:ph idx="1" type="body"/>
          </p:nvPr>
        </p:nvSpPr>
        <p:spPr>
          <a:xfrm>
            <a:off x="669100" y="1343800"/>
            <a:ext cx="7805700" cy="3416400"/>
          </a:xfrm>
          <a:prstGeom prst="rect">
            <a:avLst/>
          </a:prstGeom>
        </p:spPr>
        <p:txBody>
          <a:bodyPr anchorCtr="0" anchor="t" bIns="91425" lIns="91425" spcFirstLastPara="1" rIns="91425" wrap="square" tIns="91425">
            <a:noAutofit/>
          </a:bodyPr>
          <a:lstStyle>
            <a:lvl1pPr indent="-393700" lvl="0" marL="457200" rtl="0">
              <a:spcBef>
                <a:spcPts val="0"/>
              </a:spcBef>
              <a:spcAft>
                <a:spcPts val="0"/>
              </a:spcAft>
              <a:buClr>
                <a:srgbClr val="9D8057"/>
              </a:buClr>
              <a:buSzPts val="2600"/>
              <a:buFont typeface="Lato"/>
              <a:buChar char="●"/>
              <a:defRPr b="1" sz="2600">
                <a:solidFill>
                  <a:srgbClr val="000000"/>
                </a:solidFill>
                <a:latin typeface="Lato"/>
                <a:ea typeface="Lato"/>
                <a:cs typeface="Lato"/>
                <a:sym typeface="Lato"/>
              </a:defRPr>
            </a:lvl1pPr>
            <a:lvl2pPr indent="-393700" lvl="1" marL="9144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2pPr>
            <a:lvl3pPr indent="-393700" lvl="2" marL="13716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3pPr>
            <a:lvl4pPr indent="-393700" lvl="3" marL="18288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4pPr>
            <a:lvl5pPr indent="-393700" lvl="4" marL="22860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5pPr>
            <a:lvl6pPr indent="-393700" lvl="5" marL="27432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6pPr>
            <a:lvl7pPr indent="-393700" lvl="6" marL="32004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7pPr>
            <a:lvl8pPr indent="-393700" lvl="7" marL="3657600" rtl="0">
              <a:spcBef>
                <a:spcPts val="1600"/>
              </a:spcBef>
              <a:spcAft>
                <a:spcPts val="0"/>
              </a:spcAft>
              <a:buClr>
                <a:srgbClr val="000000"/>
              </a:buClr>
              <a:buSzPts val="2600"/>
              <a:buFont typeface="Lato"/>
              <a:buChar char="○"/>
              <a:defRPr b="1" sz="2600">
                <a:solidFill>
                  <a:srgbClr val="000000"/>
                </a:solidFill>
                <a:latin typeface="Lato"/>
                <a:ea typeface="Lato"/>
                <a:cs typeface="Lato"/>
                <a:sym typeface="Lato"/>
              </a:defRPr>
            </a:lvl8pPr>
            <a:lvl9pPr indent="-393700" lvl="8" marL="4114800" rtl="0">
              <a:spcBef>
                <a:spcPts val="1600"/>
              </a:spcBef>
              <a:spcAft>
                <a:spcPts val="1600"/>
              </a:spcAft>
              <a:buClr>
                <a:srgbClr val="000000"/>
              </a:buClr>
              <a:buSzPts val="2600"/>
              <a:buFont typeface="Lato"/>
              <a:buChar char="■"/>
              <a:defRPr b="1" sz="2600">
                <a:solidFill>
                  <a:srgbClr val="000000"/>
                </a:solidFill>
                <a:latin typeface="Lato"/>
                <a:ea typeface="Lato"/>
                <a:cs typeface="Lato"/>
                <a:sym typeface="Lato"/>
              </a:defRPr>
            </a:lvl9pPr>
          </a:lstStyle>
          <a:p/>
        </p:txBody>
      </p:sp>
      <p:sp>
        <p:nvSpPr>
          <p:cNvPr id="536" name="Google Shape;536;p91"/>
          <p:cNvSpPr txBox="1"/>
          <p:nvPr/>
        </p:nvSpPr>
        <p:spPr>
          <a:xfrm>
            <a:off x="7407275" y="314175"/>
            <a:ext cx="1598700" cy="57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9D8057"/>
                </a:solidFill>
                <a:latin typeface="Lato"/>
                <a:ea typeface="Lato"/>
                <a:cs typeface="Lato"/>
                <a:sym typeface="Lato"/>
              </a:rPr>
              <a:t>#umbraco</a:t>
            </a:r>
            <a:endParaRPr b="1" sz="2400">
              <a:solidFill>
                <a:srgbClr val="9D8057"/>
              </a:solidFill>
              <a:latin typeface="Lato"/>
              <a:ea typeface="Lato"/>
              <a:cs typeface="Lato"/>
              <a:sym typeface="La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537" name="Shape 537"/>
        <p:cNvGrpSpPr/>
        <p:nvPr/>
      </p:nvGrpSpPr>
      <p:grpSpPr>
        <a:xfrm>
          <a:off x="0" y="0"/>
          <a:ext cx="0" cy="0"/>
          <a:chOff x="0" y="0"/>
          <a:chExt cx="0" cy="0"/>
        </a:xfrm>
      </p:grpSpPr>
      <p:sp>
        <p:nvSpPr>
          <p:cNvPr id="538" name="Google Shape;538;p92"/>
          <p:cNvSpPr txBox="1"/>
          <p:nvPr>
            <p:ph idx="11" type="ftr"/>
          </p:nvPr>
        </p:nvSpPr>
        <p:spPr>
          <a:xfrm>
            <a:off x="3028950" y="4767263"/>
            <a:ext cx="3086100" cy="273900"/>
          </a:xfrm>
          <a:prstGeom prst="rect">
            <a:avLst/>
          </a:prstGeom>
          <a:noFill/>
          <a:ln>
            <a:noFill/>
          </a:ln>
        </p:spPr>
        <p:txBody>
          <a:bodyPr anchorCtr="0" anchor="ctr" bIns="0" lIns="0" spcFirstLastPara="1" rIns="0" wrap="square" tIns="0">
            <a:no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39" name="Google Shape;539;p92"/>
          <p:cNvSpPr txBox="1"/>
          <p:nvPr>
            <p:ph idx="10" type="dt"/>
          </p:nvPr>
        </p:nvSpPr>
        <p:spPr>
          <a:xfrm>
            <a:off x="628650" y="4767263"/>
            <a:ext cx="2057400" cy="273900"/>
          </a:xfrm>
          <a:prstGeom prst="rect">
            <a:avLst/>
          </a:prstGeom>
          <a:noFill/>
          <a:ln>
            <a:noFill/>
          </a:ln>
        </p:spPr>
        <p:txBody>
          <a:bodyPr anchorCtr="0" anchor="ctr" bIns="0" lIns="0" spcFirstLastPara="1" rIns="0" wrap="square" tIns="0">
            <a:no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0" name="Google Shape;540;p92"/>
          <p:cNvSpPr txBox="1"/>
          <p:nvPr>
            <p:ph idx="12" type="sldNum"/>
          </p:nvPr>
        </p:nvSpPr>
        <p:spPr>
          <a:xfrm>
            <a:off x="6457950" y="4767263"/>
            <a:ext cx="2057400" cy="273900"/>
          </a:xfrm>
          <a:prstGeom prst="rect">
            <a:avLst/>
          </a:prstGeom>
          <a:noFill/>
          <a:ln>
            <a:noFill/>
          </a:ln>
        </p:spPr>
        <p:txBody>
          <a:bodyPr anchorCtr="0" anchor="ctr" bIns="0" lIns="0" spcFirstLastPara="1" rIns="0" wrap="square" tIns="0">
            <a:no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900" u="none" cap="none" strike="noStrike">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OBJECT_2">
    <p:spTree>
      <p:nvGrpSpPr>
        <p:cNvPr id="541" name="Shape 541"/>
        <p:cNvGrpSpPr/>
        <p:nvPr/>
      </p:nvGrpSpPr>
      <p:grpSpPr>
        <a:xfrm>
          <a:off x="0" y="0"/>
          <a:ext cx="0" cy="0"/>
          <a:chOff x="0" y="0"/>
          <a:chExt cx="0" cy="0"/>
        </a:xfrm>
      </p:grpSpPr>
      <p:sp>
        <p:nvSpPr>
          <p:cNvPr id="542" name="Google Shape;542;p93"/>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3" name="Google Shape;543;p93"/>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4" name="Google Shape;544;p93"/>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b="0" i="0" sz="1100" u="none" cap="none" strike="noStrike">
              <a:latin typeface="Calibri"/>
              <a:ea typeface="Calibri"/>
              <a:cs typeface="Calibri"/>
              <a:sym typeface="Calibri"/>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45" name="Shape 545"/>
        <p:cNvGrpSpPr/>
        <p:nvPr/>
      </p:nvGrpSpPr>
      <p:grpSpPr>
        <a:xfrm>
          <a:off x="0" y="0"/>
          <a:ext cx="0" cy="0"/>
          <a:chOff x="0" y="0"/>
          <a:chExt cx="0" cy="0"/>
        </a:xfrm>
      </p:grpSpPr>
      <p:sp>
        <p:nvSpPr>
          <p:cNvPr id="546" name="Google Shape;546;p94"/>
          <p:cNvSpPr txBox="1"/>
          <p:nvPr>
            <p:ph type="title"/>
          </p:nvPr>
        </p:nvSpPr>
        <p:spPr>
          <a:xfrm>
            <a:off x="3446413" y="605766"/>
            <a:ext cx="479400" cy="3354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3000"/>
              <a:buNone/>
              <a:defRPr b="1" i="0" sz="2100">
                <a:solidFill>
                  <a:srgbClr val="E3B442"/>
                </a:solidFill>
                <a:latin typeface="Tahoma"/>
                <a:ea typeface="Tahoma"/>
                <a:cs typeface="Tahoma"/>
                <a:sym typeface="Tahoma"/>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47" name="Google Shape;547;p94"/>
          <p:cNvSpPr txBox="1"/>
          <p:nvPr>
            <p:ph idx="1" type="body"/>
          </p:nvPr>
        </p:nvSpPr>
        <p:spPr>
          <a:xfrm>
            <a:off x="3659817" y="907892"/>
            <a:ext cx="3934200" cy="2844600"/>
          </a:xfrm>
          <a:prstGeom prst="rect">
            <a:avLst/>
          </a:prstGeom>
          <a:noFill/>
          <a:ln>
            <a:noFill/>
          </a:ln>
        </p:spPr>
        <p:txBody>
          <a:bodyPr anchorCtr="0" anchor="t" bIns="0" lIns="0" spcFirstLastPara="1" rIns="0" wrap="square" tIns="0">
            <a:spAutoFit/>
          </a:bodyPr>
          <a:lstStyle>
            <a:lvl1pPr indent="-228600" lvl="0" marL="457200" rtl="0" algn="l">
              <a:spcBef>
                <a:spcPts val="0"/>
              </a:spcBef>
              <a:spcAft>
                <a:spcPts val="0"/>
              </a:spcAft>
              <a:buSzPts val="1800"/>
              <a:buNone/>
              <a:defRPr b="0" i="0">
                <a:solidFill>
                  <a:schemeClr val="dk1"/>
                </a:solidFill>
              </a:defRPr>
            </a:lvl1pPr>
            <a:lvl2pPr indent="-228600" lvl="1" marL="914400" rtl="0" algn="l">
              <a:spcBef>
                <a:spcPts val="1600"/>
              </a:spcBef>
              <a:spcAft>
                <a:spcPts val="0"/>
              </a:spcAft>
              <a:buSzPts val="1400"/>
              <a:buNone/>
              <a:defRPr/>
            </a:lvl2pPr>
            <a:lvl3pPr indent="-228600" lvl="2" marL="1371600" rtl="0" algn="l">
              <a:spcBef>
                <a:spcPts val="1600"/>
              </a:spcBef>
              <a:spcAft>
                <a:spcPts val="0"/>
              </a:spcAft>
              <a:buSzPts val="1400"/>
              <a:buNone/>
              <a:defRPr/>
            </a:lvl3pPr>
            <a:lvl4pPr indent="-228600" lvl="3" marL="1828800" rtl="0" algn="l">
              <a:spcBef>
                <a:spcPts val="1600"/>
              </a:spcBef>
              <a:spcAft>
                <a:spcPts val="0"/>
              </a:spcAft>
              <a:buSzPts val="1400"/>
              <a:buNone/>
              <a:defRPr/>
            </a:lvl4pPr>
            <a:lvl5pPr indent="-228600" lvl="4" marL="2286000" rtl="0" algn="l">
              <a:spcBef>
                <a:spcPts val="1600"/>
              </a:spcBef>
              <a:spcAft>
                <a:spcPts val="0"/>
              </a:spcAft>
              <a:buSzPts val="1400"/>
              <a:buNone/>
              <a:defRPr/>
            </a:lvl5pPr>
            <a:lvl6pPr indent="-228600" lvl="5" marL="2743200" rtl="0" algn="l">
              <a:spcBef>
                <a:spcPts val="1600"/>
              </a:spcBef>
              <a:spcAft>
                <a:spcPts val="0"/>
              </a:spcAft>
              <a:buSzPts val="1400"/>
              <a:buNone/>
              <a:defRPr/>
            </a:lvl6pPr>
            <a:lvl7pPr indent="-228600" lvl="6" marL="3200400" rtl="0" algn="l">
              <a:spcBef>
                <a:spcPts val="1600"/>
              </a:spcBef>
              <a:spcAft>
                <a:spcPts val="0"/>
              </a:spcAft>
              <a:buSzPts val="1400"/>
              <a:buNone/>
              <a:defRPr/>
            </a:lvl7pPr>
            <a:lvl8pPr indent="-228600" lvl="7" marL="3657600" rtl="0" algn="l">
              <a:spcBef>
                <a:spcPts val="1600"/>
              </a:spcBef>
              <a:spcAft>
                <a:spcPts val="0"/>
              </a:spcAft>
              <a:buSzPts val="1400"/>
              <a:buNone/>
              <a:defRPr/>
            </a:lvl8pPr>
            <a:lvl9pPr indent="-228600" lvl="8" marL="4114800" rtl="0" algn="l">
              <a:spcBef>
                <a:spcPts val="1600"/>
              </a:spcBef>
              <a:spcAft>
                <a:spcPts val="1600"/>
              </a:spcAft>
              <a:buSzPts val="1400"/>
              <a:buNone/>
              <a:defRPr/>
            </a:lvl9pPr>
          </a:lstStyle>
          <a:p/>
        </p:txBody>
      </p:sp>
      <p:sp>
        <p:nvSpPr>
          <p:cNvPr id="548" name="Google Shape;548;p94"/>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9" name="Google Shape;549;p94"/>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0" name="Google Shape;550;p94"/>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sz="1100">
              <a:latin typeface="Calibri"/>
              <a:ea typeface="Calibri"/>
              <a:cs typeface="Calibri"/>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2 1">
  <p:cSld name="TITLE_5_3_1">
    <p:bg>
      <p:bgPr>
        <a:solidFill>
          <a:srgbClr val="F2EBE6"/>
        </a:solidFill>
      </p:bgPr>
    </p:bg>
    <p:spTree>
      <p:nvGrpSpPr>
        <p:cNvPr id="551" name="Shape 551"/>
        <p:cNvGrpSpPr/>
        <p:nvPr/>
      </p:nvGrpSpPr>
      <p:grpSpPr>
        <a:xfrm>
          <a:off x="0" y="0"/>
          <a:ext cx="0" cy="0"/>
          <a:chOff x="0" y="0"/>
          <a:chExt cx="0" cy="0"/>
        </a:xfrm>
      </p:grpSpPr>
      <p:pic>
        <p:nvPicPr>
          <p:cNvPr id="552" name="Google Shape;552;p95"/>
          <p:cNvPicPr preferRelativeResize="0"/>
          <p:nvPr/>
        </p:nvPicPr>
        <p:blipFill rotWithShape="1">
          <a:blip r:embed="rId2">
            <a:alphaModFix/>
          </a:blip>
          <a:srcRect b="0" l="0" r="0" t="0"/>
          <a:stretch/>
        </p:blipFill>
        <p:spPr>
          <a:xfrm rot="-2699986">
            <a:off x="8008230" y="-899009"/>
            <a:ext cx="2320643" cy="2320643"/>
          </a:xfrm>
          <a:prstGeom prst="rect">
            <a:avLst/>
          </a:prstGeom>
          <a:noFill/>
          <a:ln>
            <a:noFill/>
          </a:ln>
        </p:spPr>
      </p:pic>
      <p:pic>
        <p:nvPicPr>
          <p:cNvPr id="553" name="Google Shape;553;p95"/>
          <p:cNvPicPr preferRelativeResize="0"/>
          <p:nvPr/>
        </p:nvPicPr>
        <p:blipFill rotWithShape="1">
          <a:blip r:embed="rId3">
            <a:alphaModFix/>
          </a:blip>
          <a:srcRect b="0" l="0" r="0" t="0"/>
          <a:stretch/>
        </p:blipFill>
        <p:spPr>
          <a:xfrm rot="8100044">
            <a:off x="7366437" y="4172688"/>
            <a:ext cx="2229400" cy="2229400"/>
          </a:xfrm>
          <a:prstGeom prst="rect">
            <a:avLst/>
          </a:prstGeom>
          <a:noFill/>
          <a:ln>
            <a:noFill/>
          </a:ln>
        </p:spPr>
      </p:pic>
      <p:pic>
        <p:nvPicPr>
          <p:cNvPr id="554" name="Google Shape;554;p95"/>
          <p:cNvPicPr preferRelativeResize="0"/>
          <p:nvPr/>
        </p:nvPicPr>
        <p:blipFill rotWithShape="1">
          <a:blip r:embed="rId4">
            <a:alphaModFix/>
          </a:blip>
          <a:srcRect b="0" l="0" r="0" t="0"/>
          <a:stretch/>
        </p:blipFill>
        <p:spPr>
          <a:xfrm>
            <a:off x="8339850" y="1938175"/>
            <a:ext cx="896226" cy="896226"/>
          </a:xfrm>
          <a:prstGeom prst="rect">
            <a:avLst/>
          </a:prstGeom>
          <a:noFill/>
          <a:ln>
            <a:noFill/>
          </a:ln>
        </p:spPr>
      </p:pic>
      <p:pic>
        <p:nvPicPr>
          <p:cNvPr id="555" name="Google Shape;555;p95"/>
          <p:cNvPicPr preferRelativeResize="0"/>
          <p:nvPr/>
        </p:nvPicPr>
        <p:blipFill rotWithShape="1">
          <a:blip r:embed="rId5">
            <a:alphaModFix/>
          </a:blip>
          <a:srcRect b="0" l="0" r="0" t="0"/>
          <a:stretch/>
        </p:blipFill>
        <p:spPr>
          <a:xfrm rot="8100011">
            <a:off x="5686267" y="-1868924"/>
            <a:ext cx="2171764" cy="2171764"/>
          </a:xfrm>
          <a:prstGeom prst="rect">
            <a:avLst/>
          </a:prstGeom>
          <a:noFill/>
          <a:ln>
            <a:noFill/>
          </a:ln>
        </p:spPr>
      </p:pic>
      <p:sp>
        <p:nvSpPr>
          <p:cNvPr id="556" name="Google Shape;556;p9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57" name="Google Shape;557;p95"/>
          <p:cNvPicPr preferRelativeResize="0"/>
          <p:nvPr/>
        </p:nvPicPr>
        <p:blipFill rotWithShape="1">
          <a:blip r:embed="rId6">
            <a:alphaModFix/>
          </a:blip>
          <a:srcRect b="0" l="0" r="0" t="0"/>
          <a:stretch/>
        </p:blipFill>
        <p:spPr>
          <a:xfrm>
            <a:off x="523271" y="405850"/>
            <a:ext cx="800327" cy="135200"/>
          </a:xfrm>
          <a:prstGeom prst="rect">
            <a:avLst/>
          </a:prstGeom>
          <a:noFill/>
          <a:ln>
            <a:noFill/>
          </a:ln>
        </p:spPr>
      </p:pic>
      <p:sp>
        <p:nvSpPr>
          <p:cNvPr id="558" name="Google Shape;558;p95"/>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59" name="Google Shape;559;p95"/>
          <p:cNvSpPr txBox="1"/>
          <p:nvPr>
            <p:ph idx="1" type="subTitle"/>
          </p:nvPr>
        </p:nvSpPr>
        <p:spPr>
          <a:xfrm>
            <a:off x="424150" y="2539300"/>
            <a:ext cx="4213500" cy="2604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eft 5">
  <p:cSld name="TITLE_7_1">
    <p:bg>
      <p:bgPr>
        <a:solidFill>
          <a:srgbClr val="F2EBE6"/>
        </a:solidFill>
      </p:bgPr>
    </p:bg>
    <p:spTree>
      <p:nvGrpSpPr>
        <p:cNvPr id="560" name="Shape 560"/>
        <p:cNvGrpSpPr/>
        <p:nvPr/>
      </p:nvGrpSpPr>
      <p:grpSpPr>
        <a:xfrm>
          <a:off x="0" y="0"/>
          <a:ext cx="0" cy="0"/>
          <a:chOff x="0" y="0"/>
          <a:chExt cx="0" cy="0"/>
        </a:xfrm>
      </p:grpSpPr>
      <p:sp>
        <p:nvSpPr>
          <p:cNvPr id="561" name="Google Shape;561;p9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2" name="Google Shape;562;p96"/>
          <p:cNvPicPr preferRelativeResize="0"/>
          <p:nvPr/>
        </p:nvPicPr>
        <p:blipFill rotWithShape="1">
          <a:blip r:embed="rId2">
            <a:alphaModFix/>
          </a:blip>
          <a:srcRect b="0" l="0" r="0" t="0"/>
          <a:stretch/>
        </p:blipFill>
        <p:spPr>
          <a:xfrm>
            <a:off x="523271" y="405850"/>
            <a:ext cx="800327" cy="135200"/>
          </a:xfrm>
          <a:prstGeom prst="rect">
            <a:avLst/>
          </a:prstGeom>
          <a:noFill/>
          <a:ln>
            <a:noFill/>
          </a:ln>
        </p:spPr>
      </p:pic>
      <p:sp>
        <p:nvSpPr>
          <p:cNvPr id="563" name="Google Shape;563;p96"/>
          <p:cNvSpPr txBox="1"/>
          <p:nvPr>
            <p:ph type="ctrTitle"/>
          </p:nvPr>
        </p:nvSpPr>
        <p:spPr>
          <a:xfrm>
            <a:off x="424150" y="618725"/>
            <a:ext cx="4213500" cy="17634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64" name="Google Shape;564;p96"/>
          <p:cNvSpPr txBox="1"/>
          <p:nvPr>
            <p:ph idx="1" type="subTitle"/>
          </p:nvPr>
        </p:nvSpPr>
        <p:spPr>
          <a:xfrm>
            <a:off x="424150" y="2539300"/>
            <a:ext cx="4213500" cy="23376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1400"/>
              <a:buFont typeface="Lato"/>
              <a:buNone/>
              <a:defRPr sz="1400">
                <a:solidFill>
                  <a:srgbClr val="000000"/>
                </a:solidFill>
                <a:latin typeface="Lato"/>
                <a:ea typeface="Lato"/>
                <a:cs typeface="Lato"/>
                <a:sym typeface="Lato"/>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ean Logo Top 1">
  <p:cSld name="TITLE_3_2">
    <p:bg>
      <p:bgPr>
        <a:solidFill>
          <a:srgbClr val="3544B1"/>
        </a:solidFill>
      </p:bgPr>
    </p:bg>
    <p:spTree>
      <p:nvGrpSpPr>
        <p:cNvPr id="565" name="Shape 565"/>
        <p:cNvGrpSpPr/>
        <p:nvPr/>
      </p:nvGrpSpPr>
      <p:grpSpPr>
        <a:xfrm>
          <a:off x="0" y="0"/>
          <a:ext cx="0" cy="0"/>
          <a:chOff x="0" y="0"/>
          <a:chExt cx="0" cy="0"/>
        </a:xfrm>
      </p:grpSpPr>
      <p:sp>
        <p:nvSpPr>
          <p:cNvPr id="566" name="Google Shape;566;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67" name="Google Shape;567;p97"/>
          <p:cNvPicPr preferRelativeResize="0"/>
          <p:nvPr/>
        </p:nvPicPr>
        <p:blipFill>
          <a:blip r:embed="rId2">
            <a:alphaModFix/>
          </a:blip>
          <a:stretch>
            <a:fillRect/>
          </a:stretch>
        </p:blipFill>
        <p:spPr>
          <a:xfrm>
            <a:off x="525549" y="405775"/>
            <a:ext cx="800325" cy="135346"/>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OBJECT_3">
    <p:spTree>
      <p:nvGrpSpPr>
        <p:cNvPr id="568" name="Shape 568"/>
        <p:cNvGrpSpPr/>
        <p:nvPr/>
      </p:nvGrpSpPr>
      <p:grpSpPr>
        <a:xfrm>
          <a:off x="0" y="0"/>
          <a:ext cx="0" cy="0"/>
          <a:chOff x="0" y="0"/>
          <a:chExt cx="0" cy="0"/>
        </a:xfrm>
      </p:grpSpPr>
      <p:sp>
        <p:nvSpPr>
          <p:cNvPr id="569" name="Google Shape;569;p98"/>
          <p:cNvSpPr txBox="1"/>
          <p:nvPr>
            <p:ph idx="11" type="ftr"/>
          </p:nvPr>
        </p:nvSpPr>
        <p:spPr>
          <a:xfrm>
            <a:off x="3108960" y="4783455"/>
            <a:ext cx="2926200" cy="2571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0" name="Google Shape;570;p98"/>
          <p:cNvSpPr txBox="1"/>
          <p:nvPr>
            <p:ph idx="10" type="dt"/>
          </p:nvPr>
        </p:nvSpPr>
        <p:spPr>
          <a:xfrm>
            <a:off x="457200" y="4783455"/>
            <a:ext cx="2103000" cy="2571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71" name="Google Shape;571;p98"/>
          <p:cNvSpPr txBox="1"/>
          <p:nvPr>
            <p:ph idx="12" type="sldNum"/>
          </p:nvPr>
        </p:nvSpPr>
        <p:spPr>
          <a:xfrm>
            <a:off x="6583680" y="4783455"/>
            <a:ext cx="2103000" cy="1539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
              <a:t>‹#›</a:t>
            </a:fld>
            <a:endParaRPr>
              <a:solidFill>
                <a:schemeClr val="dk2"/>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4.xml"/><Relationship Id="rId20" Type="http://schemas.openxmlformats.org/officeDocument/2006/relationships/slideLayout" Target="../slideLayouts/slideLayout34.xml"/><Relationship Id="rId42" Type="http://schemas.openxmlformats.org/officeDocument/2006/relationships/theme" Target="../theme/theme3.xml"/><Relationship Id="rId41" Type="http://schemas.openxmlformats.org/officeDocument/2006/relationships/slideLayout" Target="../slideLayouts/slideLayout55.xml"/><Relationship Id="rId22" Type="http://schemas.openxmlformats.org/officeDocument/2006/relationships/slideLayout" Target="../slideLayouts/slideLayout36.xml"/><Relationship Id="rId21" Type="http://schemas.openxmlformats.org/officeDocument/2006/relationships/slideLayout" Target="../slideLayouts/slideLayout35.xml"/><Relationship Id="rId24" Type="http://schemas.openxmlformats.org/officeDocument/2006/relationships/slideLayout" Target="../slideLayouts/slideLayout38.xml"/><Relationship Id="rId23" Type="http://schemas.openxmlformats.org/officeDocument/2006/relationships/slideLayout" Target="../slideLayouts/slideLayout37.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26" Type="http://schemas.openxmlformats.org/officeDocument/2006/relationships/slideLayout" Target="../slideLayouts/slideLayout40.xml"/><Relationship Id="rId25" Type="http://schemas.openxmlformats.org/officeDocument/2006/relationships/slideLayout" Target="../slideLayouts/slideLayout39.xml"/><Relationship Id="rId28" Type="http://schemas.openxmlformats.org/officeDocument/2006/relationships/slideLayout" Target="../slideLayouts/slideLayout42.xml"/><Relationship Id="rId27" Type="http://schemas.openxmlformats.org/officeDocument/2006/relationships/slideLayout" Target="../slideLayouts/slideLayout41.xml"/><Relationship Id="rId5" Type="http://schemas.openxmlformats.org/officeDocument/2006/relationships/slideLayout" Target="../slideLayouts/slideLayout19.xml"/><Relationship Id="rId6" Type="http://schemas.openxmlformats.org/officeDocument/2006/relationships/slideLayout" Target="../slideLayouts/slideLayout20.xml"/><Relationship Id="rId29" Type="http://schemas.openxmlformats.org/officeDocument/2006/relationships/slideLayout" Target="../slideLayouts/slideLayout43.xml"/><Relationship Id="rId7" Type="http://schemas.openxmlformats.org/officeDocument/2006/relationships/slideLayout" Target="../slideLayouts/slideLayout21.xml"/><Relationship Id="rId8" Type="http://schemas.openxmlformats.org/officeDocument/2006/relationships/slideLayout" Target="../slideLayouts/slideLayout22.xml"/><Relationship Id="rId31" Type="http://schemas.openxmlformats.org/officeDocument/2006/relationships/slideLayout" Target="../slideLayouts/slideLayout45.xml"/><Relationship Id="rId30" Type="http://schemas.openxmlformats.org/officeDocument/2006/relationships/slideLayout" Target="../slideLayouts/slideLayout44.xml"/><Relationship Id="rId11" Type="http://schemas.openxmlformats.org/officeDocument/2006/relationships/slideLayout" Target="../slideLayouts/slideLayout25.xml"/><Relationship Id="rId33" Type="http://schemas.openxmlformats.org/officeDocument/2006/relationships/slideLayout" Target="../slideLayouts/slideLayout47.xml"/><Relationship Id="rId10" Type="http://schemas.openxmlformats.org/officeDocument/2006/relationships/slideLayout" Target="../slideLayouts/slideLayout24.xml"/><Relationship Id="rId32" Type="http://schemas.openxmlformats.org/officeDocument/2006/relationships/slideLayout" Target="../slideLayouts/slideLayout46.xml"/><Relationship Id="rId13" Type="http://schemas.openxmlformats.org/officeDocument/2006/relationships/slideLayout" Target="../slideLayouts/slideLayout27.xml"/><Relationship Id="rId35" Type="http://schemas.openxmlformats.org/officeDocument/2006/relationships/slideLayout" Target="../slideLayouts/slideLayout49.xml"/><Relationship Id="rId12" Type="http://schemas.openxmlformats.org/officeDocument/2006/relationships/slideLayout" Target="../slideLayouts/slideLayout26.xml"/><Relationship Id="rId34" Type="http://schemas.openxmlformats.org/officeDocument/2006/relationships/slideLayout" Target="../slideLayouts/slideLayout48.xml"/><Relationship Id="rId15" Type="http://schemas.openxmlformats.org/officeDocument/2006/relationships/slideLayout" Target="../slideLayouts/slideLayout29.xml"/><Relationship Id="rId37" Type="http://schemas.openxmlformats.org/officeDocument/2006/relationships/slideLayout" Target="../slideLayouts/slideLayout51.xml"/><Relationship Id="rId14" Type="http://schemas.openxmlformats.org/officeDocument/2006/relationships/slideLayout" Target="../slideLayouts/slideLayout28.xml"/><Relationship Id="rId36" Type="http://schemas.openxmlformats.org/officeDocument/2006/relationships/slideLayout" Target="../slideLayouts/slideLayout50.xml"/><Relationship Id="rId17" Type="http://schemas.openxmlformats.org/officeDocument/2006/relationships/slideLayout" Target="../slideLayouts/slideLayout31.xml"/><Relationship Id="rId39" Type="http://schemas.openxmlformats.org/officeDocument/2006/relationships/slideLayout" Target="../slideLayouts/slideLayout53.xml"/><Relationship Id="rId16" Type="http://schemas.openxmlformats.org/officeDocument/2006/relationships/slideLayout" Target="../slideLayouts/slideLayout30.xml"/><Relationship Id="rId38" Type="http://schemas.openxmlformats.org/officeDocument/2006/relationships/slideLayout" Target="../slideLayouts/slideLayout52.xml"/><Relationship Id="rId19" Type="http://schemas.openxmlformats.org/officeDocument/2006/relationships/slideLayout" Target="../slideLayouts/slideLayout33.xml"/><Relationship Id="rId1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95.xml"/><Relationship Id="rId20" Type="http://schemas.openxmlformats.org/officeDocument/2006/relationships/slideLayout" Target="../slideLayouts/slideLayout75.xml"/><Relationship Id="rId41" Type="http://schemas.openxmlformats.org/officeDocument/2006/relationships/theme" Target="../theme/theme4.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5" Type="http://schemas.openxmlformats.org/officeDocument/2006/relationships/slideLayout" Target="../slideLayouts/slideLayout60.xml"/><Relationship Id="rId6" Type="http://schemas.openxmlformats.org/officeDocument/2006/relationships/slideLayout" Target="../slideLayouts/slideLayout61.xml"/><Relationship Id="rId29" Type="http://schemas.openxmlformats.org/officeDocument/2006/relationships/slideLayout" Target="../slideLayouts/slideLayout84.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11" Type="http://schemas.openxmlformats.org/officeDocument/2006/relationships/slideLayout" Target="../slideLayouts/slideLayout66.xml"/><Relationship Id="rId33" Type="http://schemas.openxmlformats.org/officeDocument/2006/relationships/slideLayout" Target="../slideLayouts/slideLayout88.xml"/><Relationship Id="rId10" Type="http://schemas.openxmlformats.org/officeDocument/2006/relationships/slideLayout" Target="../slideLayouts/slideLayout65.xml"/><Relationship Id="rId32" Type="http://schemas.openxmlformats.org/officeDocument/2006/relationships/slideLayout" Target="../slideLayouts/slideLayout87.xml"/><Relationship Id="rId13" Type="http://schemas.openxmlformats.org/officeDocument/2006/relationships/slideLayout" Target="../slideLayouts/slideLayout68.xml"/><Relationship Id="rId35" Type="http://schemas.openxmlformats.org/officeDocument/2006/relationships/slideLayout" Target="../slideLayouts/slideLayout90.xml"/><Relationship Id="rId12" Type="http://schemas.openxmlformats.org/officeDocument/2006/relationships/slideLayout" Target="../slideLayouts/slideLayout67.xml"/><Relationship Id="rId34" Type="http://schemas.openxmlformats.org/officeDocument/2006/relationships/slideLayout" Target="../slideLayouts/slideLayout89.xml"/><Relationship Id="rId15" Type="http://schemas.openxmlformats.org/officeDocument/2006/relationships/slideLayout" Target="../slideLayouts/slideLayout70.xml"/><Relationship Id="rId37" Type="http://schemas.openxmlformats.org/officeDocument/2006/relationships/slideLayout" Target="../slideLayouts/slideLayout92.xml"/><Relationship Id="rId14" Type="http://schemas.openxmlformats.org/officeDocument/2006/relationships/slideLayout" Target="../slideLayouts/slideLayout69.xml"/><Relationship Id="rId36" Type="http://schemas.openxmlformats.org/officeDocument/2006/relationships/slideLayout" Target="../slideLayouts/slideLayout91.xml"/><Relationship Id="rId17" Type="http://schemas.openxmlformats.org/officeDocument/2006/relationships/slideLayout" Target="../slideLayouts/slideLayout72.xml"/><Relationship Id="rId39" Type="http://schemas.openxmlformats.org/officeDocument/2006/relationships/slideLayout" Target="../slideLayouts/slideLayout94.xml"/><Relationship Id="rId16" Type="http://schemas.openxmlformats.org/officeDocument/2006/relationships/slideLayout" Target="../slideLayouts/slideLayout71.xml"/><Relationship Id="rId38" Type="http://schemas.openxmlformats.org/officeDocument/2006/relationships/slideLayout" Target="../slideLayouts/slideLayout93.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3" name="Shape 63"/>
        <p:cNvGrpSpPr/>
        <p:nvPr/>
      </p:nvGrpSpPr>
      <p:grpSpPr>
        <a:xfrm>
          <a:off x="0" y="0"/>
          <a:ext cx="0" cy="0"/>
          <a:chOff x="0" y="0"/>
          <a:chExt cx="0" cy="0"/>
        </a:xfrm>
      </p:grpSpPr>
      <p:sp>
        <p:nvSpPr>
          <p:cNvPr id="64" name="Google Shape;64;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p:txBody>
      </p:sp>
      <p:sp>
        <p:nvSpPr>
          <p:cNvPr id="65" name="Google Shape;65;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160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160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160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160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160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160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160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1600"/>
              </a:spcBef>
              <a:spcAft>
                <a:spcPts val="1600"/>
              </a:spcAft>
              <a:buSzPts val="1400"/>
              <a:buFont typeface="Lato"/>
              <a:buChar char="■"/>
              <a:defRPr>
                <a:latin typeface="Lato"/>
                <a:ea typeface="Lato"/>
                <a:cs typeface="Lato"/>
                <a:sym typeface="Lato"/>
              </a:defRPr>
            </a:lvl9pPr>
          </a:lstStyle>
          <a:p/>
        </p:txBody>
      </p:sp>
      <p:sp>
        <p:nvSpPr>
          <p:cNvPr id="66" name="Google Shape;6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28" name="Shape 328"/>
        <p:cNvGrpSpPr/>
        <p:nvPr/>
      </p:nvGrpSpPr>
      <p:grpSpPr>
        <a:xfrm>
          <a:off x="0" y="0"/>
          <a:ext cx="0" cy="0"/>
          <a:chOff x="0" y="0"/>
          <a:chExt cx="0" cy="0"/>
        </a:xfrm>
      </p:grpSpPr>
      <p:sp>
        <p:nvSpPr>
          <p:cNvPr id="329" name="Google Shape;329;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3544B1"/>
              </a:buClr>
              <a:buSzPts val="3000"/>
              <a:buFont typeface="Lato Black"/>
              <a:buNone/>
              <a:defRPr sz="3000">
                <a:solidFill>
                  <a:srgbClr val="3544B1"/>
                </a:solidFill>
                <a:latin typeface="Lato Black"/>
                <a:ea typeface="Lato Black"/>
                <a:cs typeface="Lato Black"/>
                <a:sym typeface="Lato Black"/>
              </a:defRPr>
            </a:lvl1pPr>
            <a:lvl2pPr lvl="1"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2pPr>
            <a:lvl3pPr lvl="2"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3pPr>
            <a:lvl4pPr lvl="3"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4pPr>
            <a:lvl5pPr lvl="4"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5pPr>
            <a:lvl6pPr lvl="5"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6pPr>
            <a:lvl7pPr lvl="6"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7pPr>
            <a:lvl8pPr lvl="7"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8pPr>
            <a:lvl9pPr lvl="8" rtl="0">
              <a:spcBef>
                <a:spcPts val="0"/>
              </a:spcBef>
              <a:spcAft>
                <a:spcPts val="0"/>
              </a:spcAft>
              <a:buClr>
                <a:schemeClr val="dk1"/>
              </a:buClr>
              <a:buSzPts val="2800"/>
              <a:buFont typeface="Lato"/>
              <a:buNone/>
              <a:defRPr sz="2800">
                <a:solidFill>
                  <a:schemeClr val="dk1"/>
                </a:solidFill>
                <a:latin typeface="Lato"/>
                <a:ea typeface="Lato"/>
                <a:cs typeface="Lato"/>
                <a:sym typeface="Lato"/>
              </a:defRPr>
            </a:lvl9pPr>
          </a:lstStyle>
          <a:p/>
        </p:txBody>
      </p:sp>
      <p:sp>
        <p:nvSpPr>
          <p:cNvPr id="330" name="Google Shape;330;p5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Lato"/>
              <a:buChar char="●"/>
              <a:defRPr sz="1800">
                <a:latin typeface="Lato"/>
                <a:ea typeface="Lato"/>
                <a:cs typeface="Lato"/>
                <a:sym typeface="Lato"/>
              </a:defRPr>
            </a:lvl1pPr>
            <a:lvl2pPr indent="-317500" lvl="1" marL="914400" rtl="0">
              <a:lnSpc>
                <a:spcPct val="115000"/>
              </a:lnSpc>
              <a:spcBef>
                <a:spcPts val="1600"/>
              </a:spcBef>
              <a:spcAft>
                <a:spcPts val="0"/>
              </a:spcAft>
              <a:buSzPts val="1400"/>
              <a:buFont typeface="Lato"/>
              <a:buChar char="○"/>
              <a:defRPr>
                <a:latin typeface="Lato"/>
                <a:ea typeface="Lato"/>
                <a:cs typeface="Lato"/>
                <a:sym typeface="Lato"/>
              </a:defRPr>
            </a:lvl2pPr>
            <a:lvl3pPr indent="-317500" lvl="2" marL="1371600" rtl="0">
              <a:lnSpc>
                <a:spcPct val="115000"/>
              </a:lnSpc>
              <a:spcBef>
                <a:spcPts val="1600"/>
              </a:spcBef>
              <a:spcAft>
                <a:spcPts val="0"/>
              </a:spcAft>
              <a:buSzPts val="1400"/>
              <a:buFont typeface="Lato"/>
              <a:buChar char="■"/>
              <a:defRPr>
                <a:latin typeface="Lato"/>
                <a:ea typeface="Lato"/>
                <a:cs typeface="Lato"/>
                <a:sym typeface="Lato"/>
              </a:defRPr>
            </a:lvl3pPr>
            <a:lvl4pPr indent="-317500" lvl="3" marL="1828800" rtl="0">
              <a:lnSpc>
                <a:spcPct val="115000"/>
              </a:lnSpc>
              <a:spcBef>
                <a:spcPts val="1600"/>
              </a:spcBef>
              <a:spcAft>
                <a:spcPts val="0"/>
              </a:spcAft>
              <a:buSzPts val="1400"/>
              <a:buFont typeface="Lato"/>
              <a:buChar char="●"/>
              <a:defRPr>
                <a:latin typeface="Lato"/>
                <a:ea typeface="Lato"/>
                <a:cs typeface="Lato"/>
                <a:sym typeface="Lato"/>
              </a:defRPr>
            </a:lvl4pPr>
            <a:lvl5pPr indent="-317500" lvl="4" marL="2286000" rtl="0">
              <a:lnSpc>
                <a:spcPct val="115000"/>
              </a:lnSpc>
              <a:spcBef>
                <a:spcPts val="1600"/>
              </a:spcBef>
              <a:spcAft>
                <a:spcPts val="0"/>
              </a:spcAft>
              <a:buSzPts val="1400"/>
              <a:buFont typeface="Lato"/>
              <a:buChar char="○"/>
              <a:defRPr>
                <a:latin typeface="Lato"/>
                <a:ea typeface="Lato"/>
                <a:cs typeface="Lato"/>
                <a:sym typeface="Lato"/>
              </a:defRPr>
            </a:lvl5pPr>
            <a:lvl6pPr indent="-317500" lvl="5" marL="2743200" rtl="0">
              <a:lnSpc>
                <a:spcPct val="115000"/>
              </a:lnSpc>
              <a:spcBef>
                <a:spcPts val="1600"/>
              </a:spcBef>
              <a:spcAft>
                <a:spcPts val="0"/>
              </a:spcAft>
              <a:buSzPts val="1400"/>
              <a:buFont typeface="Lato"/>
              <a:buChar char="■"/>
              <a:defRPr>
                <a:latin typeface="Lato"/>
                <a:ea typeface="Lato"/>
                <a:cs typeface="Lato"/>
                <a:sym typeface="Lato"/>
              </a:defRPr>
            </a:lvl6pPr>
            <a:lvl7pPr indent="-317500" lvl="6" marL="3200400" rtl="0">
              <a:lnSpc>
                <a:spcPct val="115000"/>
              </a:lnSpc>
              <a:spcBef>
                <a:spcPts val="1600"/>
              </a:spcBef>
              <a:spcAft>
                <a:spcPts val="0"/>
              </a:spcAft>
              <a:buSzPts val="1400"/>
              <a:buFont typeface="Lato"/>
              <a:buChar char="●"/>
              <a:defRPr>
                <a:latin typeface="Lato"/>
                <a:ea typeface="Lato"/>
                <a:cs typeface="Lato"/>
                <a:sym typeface="Lato"/>
              </a:defRPr>
            </a:lvl7pPr>
            <a:lvl8pPr indent="-317500" lvl="7" marL="3657600" rtl="0">
              <a:lnSpc>
                <a:spcPct val="115000"/>
              </a:lnSpc>
              <a:spcBef>
                <a:spcPts val="1600"/>
              </a:spcBef>
              <a:spcAft>
                <a:spcPts val="0"/>
              </a:spcAft>
              <a:buSzPts val="1400"/>
              <a:buFont typeface="Lato"/>
              <a:buChar char="○"/>
              <a:defRPr>
                <a:latin typeface="Lato"/>
                <a:ea typeface="Lato"/>
                <a:cs typeface="Lato"/>
                <a:sym typeface="Lato"/>
              </a:defRPr>
            </a:lvl8pPr>
            <a:lvl9pPr indent="-317500" lvl="8" marL="4114800" rtl="0">
              <a:lnSpc>
                <a:spcPct val="115000"/>
              </a:lnSpc>
              <a:spcBef>
                <a:spcPts val="1600"/>
              </a:spcBef>
              <a:spcAft>
                <a:spcPts val="1600"/>
              </a:spcAft>
              <a:buSzPts val="1400"/>
              <a:buFont typeface="Lato"/>
              <a:buChar char="■"/>
              <a:defRPr>
                <a:latin typeface="Lato"/>
                <a:ea typeface="Lato"/>
                <a:cs typeface="Lato"/>
                <a:sym typeface="Lato"/>
              </a:defRPr>
            </a:lvl9pPr>
          </a:lstStyle>
          <a:p/>
        </p:txBody>
      </p:sp>
      <p:sp>
        <p:nvSpPr>
          <p:cNvPr id="331" name="Google Shape;331;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xml"/><Relationship Id="rId3" Type="http://schemas.openxmlformats.org/officeDocument/2006/relationships/image" Target="../media/image72.png"/><Relationship Id="rId4" Type="http://schemas.openxmlformats.org/officeDocument/2006/relationships/image" Target="../media/image6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1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1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3.xml"/><Relationship Id="rId3" Type="http://schemas.openxmlformats.org/officeDocument/2006/relationships/image" Target="../media/image104.png"/><Relationship Id="rId4" Type="http://schemas.openxmlformats.org/officeDocument/2006/relationships/image" Target="../media/image106.png"/><Relationship Id="rId5" Type="http://schemas.openxmlformats.org/officeDocument/2006/relationships/image" Target="../media/image107.png"/><Relationship Id="rId6" Type="http://schemas.openxmlformats.org/officeDocument/2006/relationships/image" Target="../media/image1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06.png"/><Relationship Id="rId4" Type="http://schemas.openxmlformats.org/officeDocument/2006/relationships/image" Target="../media/image104.png"/><Relationship Id="rId5" Type="http://schemas.openxmlformats.org/officeDocument/2006/relationships/image" Target="../media/image107.png"/><Relationship Id="rId6" Type="http://schemas.openxmlformats.org/officeDocument/2006/relationships/image" Target="../media/image1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1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1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128.png"/><Relationship Id="rId4" Type="http://schemas.openxmlformats.org/officeDocument/2006/relationships/image" Target="../media/image160.png"/><Relationship Id="rId5" Type="http://schemas.openxmlformats.org/officeDocument/2006/relationships/image" Target="../media/image1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8.xml"/><Relationship Id="rId3" Type="http://schemas.openxmlformats.org/officeDocument/2006/relationships/image" Target="../media/image115.png"/><Relationship Id="rId4" Type="http://schemas.openxmlformats.org/officeDocument/2006/relationships/image" Target="../media/image117.png"/><Relationship Id="rId5" Type="http://schemas.openxmlformats.org/officeDocument/2006/relationships/image" Target="../media/image122.png"/><Relationship Id="rId6" Type="http://schemas.openxmlformats.org/officeDocument/2006/relationships/image" Target="../media/image118.png"/><Relationship Id="rId7" Type="http://schemas.openxmlformats.org/officeDocument/2006/relationships/image" Target="../media/image1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9.xml"/><Relationship Id="rId3" Type="http://schemas.openxmlformats.org/officeDocument/2006/relationships/hyperlink" Target="https://umbraco.com/about-us/privacy/gdpr/" TargetMode="External"/><Relationship Id="rId4" Type="http://schemas.openxmlformats.org/officeDocument/2006/relationships/image" Target="../media/image123.png"/><Relationship Id="rId9" Type="http://schemas.openxmlformats.org/officeDocument/2006/relationships/image" Target="../media/image115.png"/><Relationship Id="rId5" Type="http://schemas.openxmlformats.org/officeDocument/2006/relationships/image" Target="../media/image125.png"/><Relationship Id="rId6" Type="http://schemas.openxmlformats.org/officeDocument/2006/relationships/image" Target="../media/image134.png"/><Relationship Id="rId7" Type="http://schemas.openxmlformats.org/officeDocument/2006/relationships/image" Target="../media/image124.png"/><Relationship Id="rId8" Type="http://schemas.openxmlformats.org/officeDocument/2006/relationships/image" Target="../media/image126.png"/><Relationship Id="rId10" Type="http://schemas.openxmlformats.org/officeDocument/2006/relationships/image" Target="../media/image132.png"/></Relationships>
</file>

<file path=ppt/slides/_rels/slide2.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88.png"/><Relationship Id="rId21" Type="http://schemas.openxmlformats.org/officeDocument/2006/relationships/image" Target="../media/image90.png"/><Relationship Id="rId1" Type="http://schemas.openxmlformats.org/officeDocument/2006/relationships/slideLayout" Target="../slideLayouts/slideLayout83.xml"/><Relationship Id="rId2" Type="http://schemas.openxmlformats.org/officeDocument/2006/relationships/notesSlide" Target="../notesSlides/notesSlide2.xml"/><Relationship Id="rId3"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81.png"/><Relationship Id="rId8" Type="http://schemas.openxmlformats.org/officeDocument/2006/relationships/image" Target="../media/image80.png"/><Relationship Id="rId11" Type="http://schemas.openxmlformats.org/officeDocument/2006/relationships/image" Target="../media/image78.png"/><Relationship Id="rId10" Type="http://schemas.openxmlformats.org/officeDocument/2006/relationships/image" Target="../media/image76.png"/><Relationship Id="rId13" Type="http://schemas.openxmlformats.org/officeDocument/2006/relationships/image" Target="../media/image83.png"/><Relationship Id="rId12" Type="http://schemas.openxmlformats.org/officeDocument/2006/relationships/image" Target="../media/image94.png"/><Relationship Id="rId15" Type="http://schemas.openxmlformats.org/officeDocument/2006/relationships/image" Target="../media/image82.png"/><Relationship Id="rId14" Type="http://schemas.openxmlformats.org/officeDocument/2006/relationships/image" Target="../media/image85.png"/><Relationship Id="rId17" Type="http://schemas.openxmlformats.org/officeDocument/2006/relationships/image" Target="../media/image87.png"/><Relationship Id="rId16" Type="http://schemas.openxmlformats.org/officeDocument/2006/relationships/image" Target="../media/image79.png"/><Relationship Id="rId19" Type="http://schemas.openxmlformats.org/officeDocument/2006/relationships/image" Target="../media/image89.png"/><Relationship Id="rId18" Type="http://schemas.openxmlformats.org/officeDocument/2006/relationships/image" Target="../media/image7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0.xml"/><Relationship Id="rId3" Type="http://schemas.openxmlformats.org/officeDocument/2006/relationships/hyperlink" Target="https://insights.stackoverflow.com/survey/2020#technology-most-loved-dreaded-and-wanted-web-frameworks" TargetMode="External"/><Relationship Id="rId4" Type="http://schemas.openxmlformats.org/officeDocument/2006/relationships/image" Target="../media/image145.png"/><Relationship Id="rId9" Type="http://schemas.openxmlformats.org/officeDocument/2006/relationships/image" Target="../media/image144.png"/><Relationship Id="rId5" Type="http://schemas.openxmlformats.org/officeDocument/2006/relationships/image" Target="../media/image168.png"/><Relationship Id="rId6" Type="http://schemas.openxmlformats.org/officeDocument/2006/relationships/image" Target="../media/image137.png"/><Relationship Id="rId7" Type="http://schemas.openxmlformats.org/officeDocument/2006/relationships/image" Target="../media/image129.png"/><Relationship Id="rId8" Type="http://schemas.openxmlformats.org/officeDocument/2006/relationships/image" Target="../media/image1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1.xml"/><Relationship Id="rId3" Type="http://schemas.openxmlformats.org/officeDocument/2006/relationships/image" Target="../media/image141.png"/><Relationship Id="rId4" Type="http://schemas.openxmlformats.org/officeDocument/2006/relationships/image" Target="../media/image143.png"/><Relationship Id="rId9" Type="http://schemas.openxmlformats.org/officeDocument/2006/relationships/image" Target="../media/image135.png"/><Relationship Id="rId5" Type="http://schemas.openxmlformats.org/officeDocument/2006/relationships/image" Target="../media/image131.png"/><Relationship Id="rId6" Type="http://schemas.openxmlformats.org/officeDocument/2006/relationships/image" Target="../media/image136.png"/><Relationship Id="rId7" Type="http://schemas.openxmlformats.org/officeDocument/2006/relationships/image" Target="../media/image140.png"/><Relationship Id="rId8" Type="http://schemas.openxmlformats.org/officeDocument/2006/relationships/image" Target="../media/image139.png"/><Relationship Id="rId11" Type="http://schemas.openxmlformats.org/officeDocument/2006/relationships/image" Target="../media/image133.png"/><Relationship Id="rId10" Type="http://schemas.openxmlformats.org/officeDocument/2006/relationships/image" Target="../media/image130.png"/><Relationship Id="rId13" Type="http://schemas.openxmlformats.org/officeDocument/2006/relationships/image" Target="../media/image151.png"/><Relationship Id="rId12" Type="http://schemas.openxmlformats.org/officeDocument/2006/relationships/image" Target="../media/image147.png"/><Relationship Id="rId15" Type="http://schemas.openxmlformats.org/officeDocument/2006/relationships/image" Target="../media/image155.png"/><Relationship Id="rId14" Type="http://schemas.openxmlformats.org/officeDocument/2006/relationships/image" Target="../media/image146.png"/><Relationship Id="rId17" Type="http://schemas.openxmlformats.org/officeDocument/2006/relationships/image" Target="../media/image149.png"/><Relationship Id="rId16" Type="http://schemas.openxmlformats.org/officeDocument/2006/relationships/image" Target="../media/image148.png"/><Relationship Id="rId18" Type="http://schemas.openxmlformats.org/officeDocument/2006/relationships/image" Target="../media/image17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2.xml"/><Relationship Id="rId3" Type="http://schemas.openxmlformats.org/officeDocument/2006/relationships/image" Target="../media/image165.png"/><Relationship Id="rId4" Type="http://schemas.openxmlformats.org/officeDocument/2006/relationships/image" Target="../media/image80.png"/><Relationship Id="rId5" Type="http://schemas.openxmlformats.org/officeDocument/2006/relationships/image" Target="../media/image75.png"/><Relationship Id="rId6" Type="http://schemas.openxmlformats.org/officeDocument/2006/relationships/image" Target="../media/image161.png"/><Relationship Id="rId7" Type="http://schemas.openxmlformats.org/officeDocument/2006/relationships/image" Target="../media/image164.png"/><Relationship Id="rId8" Type="http://schemas.openxmlformats.org/officeDocument/2006/relationships/image" Target="../media/image16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3.xml"/><Relationship Id="rId3" Type="http://schemas.openxmlformats.org/officeDocument/2006/relationships/image" Target="../media/image141.png"/><Relationship Id="rId4" Type="http://schemas.openxmlformats.org/officeDocument/2006/relationships/image" Target="../media/image143.png"/><Relationship Id="rId9" Type="http://schemas.openxmlformats.org/officeDocument/2006/relationships/image" Target="../media/image135.png"/><Relationship Id="rId5" Type="http://schemas.openxmlformats.org/officeDocument/2006/relationships/image" Target="../media/image131.png"/><Relationship Id="rId6" Type="http://schemas.openxmlformats.org/officeDocument/2006/relationships/image" Target="../media/image136.png"/><Relationship Id="rId7" Type="http://schemas.openxmlformats.org/officeDocument/2006/relationships/image" Target="../media/image140.png"/><Relationship Id="rId8" Type="http://schemas.openxmlformats.org/officeDocument/2006/relationships/image" Target="../media/image139.png"/><Relationship Id="rId11" Type="http://schemas.openxmlformats.org/officeDocument/2006/relationships/image" Target="../media/image133.png"/><Relationship Id="rId10" Type="http://schemas.openxmlformats.org/officeDocument/2006/relationships/image" Target="../media/image130.png"/><Relationship Id="rId13" Type="http://schemas.openxmlformats.org/officeDocument/2006/relationships/image" Target="../media/image151.png"/><Relationship Id="rId12" Type="http://schemas.openxmlformats.org/officeDocument/2006/relationships/image" Target="../media/image147.png"/><Relationship Id="rId15" Type="http://schemas.openxmlformats.org/officeDocument/2006/relationships/image" Target="../media/image155.png"/><Relationship Id="rId14" Type="http://schemas.openxmlformats.org/officeDocument/2006/relationships/image" Target="../media/image146.png"/><Relationship Id="rId17" Type="http://schemas.openxmlformats.org/officeDocument/2006/relationships/image" Target="../media/image149.png"/><Relationship Id="rId16" Type="http://schemas.openxmlformats.org/officeDocument/2006/relationships/image" Target="../media/image148.png"/><Relationship Id="rId18" Type="http://schemas.openxmlformats.org/officeDocument/2006/relationships/image" Target="../media/image17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4.xml"/><Relationship Id="rId3" Type="http://schemas.openxmlformats.org/officeDocument/2006/relationships/image" Target="../media/image174.png"/><Relationship Id="rId4" Type="http://schemas.openxmlformats.org/officeDocument/2006/relationships/image" Target="../media/image179.png"/><Relationship Id="rId5" Type="http://schemas.openxmlformats.org/officeDocument/2006/relationships/image" Target="../media/image176.png"/><Relationship Id="rId6" Type="http://schemas.openxmlformats.org/officeDocument/2006/relationships/image" Target="../media/image173.png"/><Relationship Id="rId7" Type="http://schemas.openxmlformats.org/officeDocument/2006/relationships/image" Target="../media/image18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2.xml"/><Relationship Id="rId2" Type="http://schemas.openxmlformats.org/officeDocument/2006/relationships/notesSlide" Target="../notesSlides/notesSlide26.xml"/><Relationship Id="rId3" Type="http://schemas.openxmlformats.org/officeDocument/2006/relationships/image" Target="../media/image178.gif"/><Relationship Id="rId4" Type="http://schemas.openxmlformats.org/officeDocument/2006/relationships/hyperlink" Target="http://www.youtube.com/watch?v=3bSHnMZF9xI" TargetMode="External"/><Relationship Id="rId5" Type="http://schemas.openxmlformats.org/officeDocument/2006/relationships/image" Target="../media/image18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 Id="rId3" Type="http://schemas.openxmlformats.org/officeDocument/2006/relationships/hyperlink" Target="https://umbraco.com/blog/" TargetMode="External"/><Relationship Id="rId4" Type="http://schemas.openxmlformats.org/officeDocument/2006/relationships/hyperlink" Target="https://umbraco.com/products/roadmap/" TargetMode="External"/><Relationship Id="rId9" Type="http://schemas.openxmlformats.org/officeDocument/2006/relationships/image" Target="../media/image180.png"/><Relationship Id="rId5" Type="http://schemas.openxmlformats.org/officeDocument/2006/relationships/hyperlink" Target="https://umbraco.com/training/course-details/" TargetMode="External"/><Relationship Id="rId6" Type="http://schemas.openxmlformats.org/officeDocument/2006/relationships/hyperlink" Target="https://community.umbraco.com/events/" TargetMode="External"/><Relationship Id="rId7" Type="http://schemas.openxmlformats.org/officeDocument/2006/relationships/image" Target="../media/image184.png"/><Relationship Id="rId8" Type="http://schemas.openxmlformats.org/officeDocument/2006/relationships/image" Target="../media/image18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8.xml"/><Relationship Id="rId3" Type="http://schemas.openxmlformats.org/officeDocument/2006/relationships/image" Target="../media/image186.gif"/></Relationships>
</file>

<file path=ppt/slides/_rels/slide3.xml.rels><?xml version="1.0" encoding="UTF-8" standalone="yes"?><Relationships xmlns="http://schemas.openxmlformats.org/package/2006/relationships"><Relationship Id="rId20" Type="http://schemas.openxmlformats.org/officeDocument/2006/relationships/image" Target="../media/image84.png"/><Relationship Id="rId22" Type="http://schemas.openxmlformats.org/officeDocument/2006/relationships/image" Target="../media/image88.png"/><Relationship Id="rId21" Type="http://schemas.openxmlformats.org/officeDocument/2006/relationships/image" Target="../media/image90.png"/><Relationship Id="rId1" Type="http://schemas.openxmlformats.org/officeDocument/2006/relationships/slideLayout" Target="../slideLayouts/slideLayout83.xml"/><Relationship Id="rId2" Type="http://schemas.openxmlformats.org/officeDocument/2006/relationships/notesSlide" Target="../notesSlides/notesSlide3.xml"/><Relationship Id="rId3"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75.pn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81.png"/><Relationship Id="rId8" Type="http://schemas.openxmlformats.org/officeDocument/2006/relationships/image" Target="../media/image80.png"/><Relationship Id="rId11" Type="http://schemas.openxmlformats.org/officeDocument/2006/relationships/image" Target="../media/image78.png"/><Relationship Id="rId10" Type="http://schemas.openxmlformats.org/officeDocument/2006/relationships/image" Target="../media/image76.png"/><Relationship Id="rId13" Type="http://schemas.openxmlformats.org/officeDocument/2006/relationships/image" Target="../media/image83.png"/><Relationship Id="rId12" Type="http://schemas.openxmlformats.org/officeDocument/2006/relationships/image" Target="../media/image94.png"/><Relationship Id="rId15" Type="http://schemas.openxmlformats.org/officeDocument/2006/relationships/image" Target="../media/image82.png"/><Relationship Id="rId14" Type="http://schemas.openxmlformats.org/officeDocument/2006/relationships/image" Target="../media/image85.png"/><Relationship Id="rId17" Type="http://schemas.openxmlformats.org/officeDocument/2006/relationships/image" Target="../media/image87.png"/><Relationship Id="rId16" Type="http://schemas.openxmlformats.org/officeDocument/2006/relationships/image" Target="../media/image79.png"/><Relationship Id="rId19" Type="http://schemas.openxmlformats.org/officeDocument/2006/relationships/image" Target="../media/image89.png"/><Relationship Id="rId18"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4.xml"/><Relationship Id="rId3"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99.png"/><Relationship Id="rId4" Type="http://schemas.openxmlformats.org/officeDocument/2006/relationships/image" Target="../media/image111.png"/><Relationship Id="rId9" Type="http://schemas.openxmlformats.org/officeDocument/2006/relationships/image" Target="../media/image97.png"/><Relationship Id="rId5" Type="http://schemas.openxmlformats.org/officeDocument/2006/relationships/image" Target="../media/image100.png"/><Relationship Id="rId6" Type="http://schemas.openxmlformats.org/officeDocument/2006/relationships/image" Target="../media/image95.png"/><Relationship Id="rId7" Type="http://schemas.openxmlformats.org/officeDocument/2006/relationships/image" Target="../media/image98.png"/><Relationship Id="rId8" Type="http://schemas.openxmlformats.org/officeDocument/2006/relationships/image" Target="../media/image93.png"/><Relationship Id="rId10" Type="http://schemas.openxmlformats.org/officeDocument/2006/relationships/image" Target="../media/image9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7.xml"/><Relationship Id="rId3" Type="http://schemas.openxmlformats.org/officeDocument/2006/relationships/image" Target="../media/image113.gif"/><Relationship Id="rId4" Type="http://schemas.openxmlformats.org/officeDocument/2006/relationships/image" Target="../media/image10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575" name="Shape 575"/>
        <p:cNvGrpSpPr/>
        <p:nvPr/>
      </p:nvGrpSpPr>
      <p:grpSpPr>
        <a:xfrm>
          <a:off x="0" y="0"/>
          <a:ext cx="0" cy="0"/>
          <a:chOff x="0" y="0"/>
          <a:chExt cx="0" cy="0"/>
        </a:xfrm>
      </p:grpSpPr>
      <p:pic>
        <p:nvPicPr>
          <p:cNvPr id="576" name="Google Shape;576;p99"/>
          <p:cNvPicPr preferRelativeResize="0"/>
          <p:nvPr/>
        </p:nvPicPr>
        <p:blipFill>
          <a:blip r:embed="rId3">
            <a:alphaModFix/>
          </a:blip>
          <a:stretch>
            <a:fillRect/>
          </a:stretch>
        </p:blipFill>
        <p:spPr>
          <a:xfrm>
            <a:off x="3681613" y="3092688"/>
            <a:ext cx="1780775" cy="305275"/>
          </a:xfrm>
          <a:prstGeom prst="rect">
            <a:avLst/>
          </a:prstGeom>
          <a:noFill/>
          <a:ln>
            <a:noFill/>
          </a:ln>
        </p:spPr>
      </p:pic>
      <p:pic>
        <p:nvPicPr>
          <p:cNvPr id="577" name="Google Shape;577;p99"/>
          <p:cNvPicPr preferRelativeResize="0"/>
          <p:nvPr/>
        </p:nvPicPr>
        <p:blipFill>
          <a:blip r:embed="rId4">
            <a:alphaModFix/>
          </a:blip>
          <a:stretch>
            <a:fillRect/>
          </a:stretch>
        </p:blipFill>
        <p:spPr>
          <a:xfrm>
            <a:off x="3502800" y="1050800"/>
            <a:ext cx="2138376" cy="2138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p108"/>
          <p:cNvPicPr preferRelativeResize="0"/>
          <p:nvPr/>
        </p:nvPicPr>
        <p:blipFill rotWithShape="1">
          <a:blip r:embed="rId3">
            <a:alphaModFix/>
          </a:blip>
          <a:srcRect b="0" l="0" r="0" t="0"/>
          <a:stretch/>
        </p:blipFill>
        <p:spPr>
          <a:xfrm>
            <a:off x="4417500" y="971600"/>
            <a:ext cx="3457675" cy="3036700"/>
          </a:xfrm>
          <a:prstGeom prst="rect">
            <a:avLst/>
          </a:prstGeom>
          <a:noFill/>
          <a:ln>
            <a:noFill/>
          </a:ln>
        </p:spPr>
      </p:pic>
      <p:sp>
        <p:nvSpPr>
          <p:cNvPr id="735" name="Google Shape;735;p108"/>
          <p:cNvSpPr txBox="1"/>
          <p:nvPr>
            <p:ph idx="4294967295" type="ctrTitle"/>
          </p:nvPr>
        </p:nvSpPr>
        <p:spPr>
          <a:xfrm>
            <a:off x="424150" y="907202"/>
            <a:ext cx="4213500" cy="1763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t/>
            </a:r>
            <a:endParaRPr sz="3100"/>
          </a:p>
          <a:p>
            <a:pPr indent="0" lvl="0" marL="0" rtl="0" algn="l">
              <a:lnSpc>
                <a:spcPct val="100000"/>
              </a:lnSpc>
              <a:spcBef>
                <a:spcPts val="0"/>
              </a:spcBef>
              <a:spcAft>
                <a:spcPts val="0"/>
              </a:spcAft>
              <a:buClr>
                <a:schemeClr val="dk1"/>
              </a:buClr>
              <a:buSzPts val="1100"/>
              <a:buFont typeface="Arial"/>
              <a:buNone/>
            </a:pPr>
            <a:r>
              <a:rPr lang="en" sz="3100"/>
              <a:t>The Friendliest </a:t>
            </a:r>
            <a:endParaRPr sz="3100"/>
          </a:p>
          <a:p>
            <a:pPr indent="0" lvl="0" marL="0" rtl="0" algn="l">
              <a:lnSpc>
                <a:spcPct val="100000"/>
              </a:lnSpc>
              <a:spcBef>
                <a:spcPts val="0"/>
              </a:spcBef>
              <a:spcAft>
                <a:spcPts val="0"/>
              </a:spcAft>
              <a:buClr>
                <a:schemeClr val="dk1"/>
              </a:buClr>
              <a:buSzPts val="1100"/>
              <a:buFont typeface="Arial"/>
              <a:buNone/>
            </a:pPr>
            <a:r>
              <a:rPr lang="en" sz="3100"/>
              <a:t>CMS Community </a:t>
            </a:r>
            <a:endParaRPr sz="3100"/>
          </a:p>
          <a:p>
            <a:pPr indent="0" lvl="0" marL="0" rtl="0" algn="l">
              <a:lnSpc>
                <a:spcPct val="100000"/>
              </a:lnSpc>
              <a:spcBef>
                <a:spcPts val="0"/>
              </a:spcBef>
              <a:spcAft>
                <a:spcPts val="0"/>
              </a:spcAft>
              <a:buSzPts val="3000"/>
              <a:buNone/>
            </a:pPr>
            <a:r>
              <a:rPr lang="en" sz="3100"/>
              <a:t>On The Planet</a:t>
            </a:r>
            <a:endParaRPr/>
          </a:p>
        </p:txBody>
      </p:sp>
      <p:sp>
        <p:nvSpPr>
          <p:cNvPr id="736" name="Google Shape;736;p108"/>
          <p:cNvSpPr txBox="1"/>
          <p:nvPr>
            <p:ph idx="4294967295" type="subTitle"/>
          </p:nvPr>
        </p:nvSpPr>
        <p:spPr>
          <a:xfrm>
            <a:off x="444125" y="2647044"/>
            <a:ext cx="4213500" cy="1919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At the heart of Umbraco</a:t>
            </a:r>
            <a:br>
              <a:rPr lang="en">
                <a:solidFill>
                  <a:schemeClr val="dk1"/>
                </a:solidFill>
              </a:rPr>
            </a:br>
            <a:r>
              <a:rPr lang="en">
                <a:solidFill>
                  <a:schemeClr val="dk1"/>
                </a:solidFill>
              </a:rPr>
              <a:t>is our vibrant community</a:t>
            </a:r>
            <a:br>
              <a:rPr lang="en">
                <a:solidFill>
                  <a:schemeClr val="dk1"/>
                </a:solidFill>
              </a:rPr>
            </a:br>
            <a:r>
              <a:rPr lang="en">
                <a:solidFill>
                  <a:schemeClr val="dk1"/>
                </a:solidFill>
              </a:rPr>
              <a:t>of over 220.000 contributing</a:t>
            </a:r>
            <a:br>
              <a:rPr lang="en">
                <a:solidFill>
                  <a:schemeClr val="dk1"/>
                </a:solidFill>
              </a:rPr>
            </a:br>
            <a:r>
              <a:rPr lang="en">
                <a:solidFill>
                  <a:schemeClr val="dk1"/>
                </a:solidFill>
              </a:rPr>
              <a:t>developers and crafts people</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109"/>
          <p:cNvSpPr/>
          <p:nvPr/>
        </p:nvSpPr>
        <p:spPr>
          <a:xfrm>
            <a:off x="4960475" y="0"/>
            <a:ext cx="4183500" cy="51435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2" name="Google Shape;742;p109"/>
          <p:cNvPicPr preferRelativeResize="0"/>
          <p:nvPr/>
        </p:nvPicPr>
        <p:blipFill>
          <a:blip r:embed="rId3">
            <a:alphaModFix/>
          </a:blip>
          <a:stretch>
            <a:fillRect/>
          </a:stretch>
        </p:blipFill>
        <p:spPr>
          <a:xfrm>
            <a:off x="5006017" y="1555975"/>
            <a:ext cx="4092406" cy="2931411"/>
          </a:xfrm>
          <a:prstGeom prst="rect">
            <a:avLst/>
          </a:prstGeom>
          <a:noFill/>
          <a:ln>
            <a:noFill/>
          </a:ln>
        </p:spPr>
      </p:pic>
      <p:sp>
        <p:nvSpPr>
          <p:cNvPr id="743" name="Google Shape;743;p109"/>
          <p:cNvSpPr txBox="1"/>
          <p:nvPr/>
        </p:nvSpPr>
        <p:spPr>
          <a:xfrm>
            <a:off x="5460875" y="489750"/>
            <a:ext cx="3109500" cy="8085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2600">
                <a:solidFill>
                  <a:schemeClr val="lt1"/>
                </a:solidFill>
                <a:latin typeface="Lato Black"/>
                <a:ea typeface="Lato Black"/>
                <a:cs typeface="Lato Black"/>
                <a:sym typeface="Lato Black"/>
              </a:rPr>
              <a:t>Today, open-source is mature</a:t>
            </a:r>
            <a:endParaRPr sz="2600">
              <a:solidFill>
                <a:schemeClr val="lt1"/>
              </a:solidFill>
              <a:latin typeface="Lato Black"/>
              <a:ea typeface="Lato Black"/>
              <a:cs typeface="Lato Black"/>
              <a:sym typeface="Lato Black"/>
            </a:endParaRPr>
          </a:p>
        </p:txBody>
      </p:sp>
      <p:sp>
        <p:nvSpPr>
          <p:cNvPr id="744" name="Google Shape;744;p109"/>
          <p:cNvSpPr txBox="1"/>
          <p:nvPr/>
        </p:nvSpPr>
        <p:spPr>
          <a:xfrm>
            <a:off x="7755495" y="4745131"/>
            <a:ext cx="900000" cy="1005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600">
                <a:solidFill>
                  <a:schemeClr val="lt1"/>
                </a:solidFill>
                <a:latin typeface="Lato"/>
                <a:ea typeface="Lato"/>
                <a:cs typeface="Lato"/>
                <a:sym typeface="Lato"/>
              </a:rPr>
              <a:t>Source: 1) RedHat survey</a:t>
            </a:r>
            <a:endParaRPr sz="600">
              <a:solidFill>
                <a:schemeClr val="lt1"/>
              </a:solidFill>
              <a:latin typeface="Lato"/>
              <a:ea typeface="Lato"/>
              <a:cs typeface="Lato"/>
              <a:sym typeface="Lato"/>
            </a:endParaRPr>
          </a:p>
        </p:txBody>
      </p:sp>
      <p:sp>
        <p:nvSpPr>
          <p:cNvPr id="745" name="Google Shape;745;p109"/>
          <p:cNvSpPr txBox="1"/>
          <p:nvPr/>
        </p:nvSpPr>
        <p:spPr>
          <a:xfrm>
            <a:off x="548650" y="521201"/>
            <a:ext cx="3941700" cy="2967300"/>
          </a:xfrm>
          <a:prstGeom prst="rect">
            <a:avLst/>
          </a:prstGeom>
          <a:noFill/>
          <a:ln>
            <a:noFill/>
          </a:ln>
        </p:spPr>
        <p:txBody>
          <a:bodyPr anchorCtr="0" anchor="t" bIns="0" lIns="0" spcFirstLastPara="1" rIns="0" wrap="square" tIns="8075">
            <a:spAutoFit/>
          </a:bodyPr>
          <a:lstStyle/>
          <a:p>
            <a:pPr indent="0" lvl="0" marL="12700" marR="0" rtl="0" algn="l">
              <a:lnSpc>
                <a:spcPct val="117500"/>
              </a:lnSpc>
              <a:spcBef>
                <a:spcPts val="0"/>
              </a:spcBef>
              <a:spcAft>
                <a:spcPts val="0"/>
              </a:spcAft>
              <a:buNone/>
            </a:pPr>
            <a:r>
              <a:rPr lang="en">
                <a:solidFill>
                  <a:srgbClr val="3549AE"/>
                </a:solidFill>
                <a:latin typeface="Lato Black"/>
                <a:ea typeface="Lato Black"/>
                <a:cs typeface="Lato Black"/>
                <a:sym typeface="Lato Black"/>
              </a:rPr>
              <a:t>Increasing demand for faster innovation</a:t>
            </a:r>
            <a:endParaRPr>
              <a:solidFill>
                <a:srgbClr val="3549AE"/>
              </a:solidFill>
              <a:latin typeface="Lato Black"/>
              <a:ea typeface="Lato Black"/>
              <a:cs typeface="Lato Black"/>
              <a:sym typeface="Lato Black"/>
            </a:endParaRPr>
          </a:p>
          <a:p>
            <a:pPr indent="0" lvl="0" marL="12700" marR="0" rtl="0" algn="l">
              <a:lnSpc>
                <a:spcPct val="117500"/>
              </a:lnSpc>
              <a:spcBef>
                <a:spcPts val="0"/>
              </a:spcBef>
              <a:spcAft>
                <a:spcPts val="0"/>
              </a:spcAft>
              <a:buNone/>
            </a:pPr>
            <a:r>
              <a:t/>
            </a:r>
            <a:endParaRPr sz="600">
              <a:solidFill>
                <a:srgbClr val="3549AE"/>
              </a:solidFill>
              <a:latin typeface="Lato Black"/>
              <a:ea typeface="Lato Black"/>
              <a:cs typeface="Lato Black"/>
              <a:sym typeface="Lato Black"/>
            </a:endParaRPr>
          </a:p>
          <a:p>
            <a:pPr indent="-304800" lvl="0" marL="320040" marR="0" rtl="0" algn="l">
              <a:lnSpc>
                <a:spcPct val="1175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The community of developers makes open-source software more agile and enables faster innovation</a:t>
            </a:r>
            <a:br>
              <a:rPr lang="en" sz="1200">
                <a:solidFill>
                  <a:schemeClr val="dk1"/>
                </a:solidFill>
                <a:latin typeface="Lato"/>
                <a:ea typeface="Lato"/>
                <a:cs typeface="Lato"/>
                <a:sym typeface="Lato"/>
              </a:rPr>
            </a:br>
            <a:endParaRPr sz="400">
              <a:solidFill>
                <a:schemeClr val="dk1"/>
              </a:solidFill>
              <a:latin typeface="Lato"/>
              <a:ea typeface="Lato"/>
              <a:cs typeface="Lato"/>
              <a:sym typeface="Lato"/>
            </a:endParaRPr>
          </a:p>
          <a:p>
            <a:pPr indent="-304800" lvl="0" marL="320040" marR="0" rtl="0" algn="l">
              <a:lnSpc>
                <a:spcPct val="1175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The demand for fast innovation is driven by shorter production cycles as customers demand more frequent content and increasing omnichannel integration</a:t>
            </a:r>
            <a:endParaRPr sz="1100">
              <a:solidFill>
                <a:schemeClr val="dk1"/>
              </a:solidFill>
              <a:latin typeface="Lato"/>
              <a:ea typeface="Lato"/>
              <a:cs typeface="Lato"/>
              <a:sym typeface="Lato"/>
            </a:endParaRPr>
          </a:p>
          <a:p>
            <a:pPr indent="0" lvl="0" marL="0" rtl="0" algn="l">
              <a:lnSpc>
                <a:spcPct val="118100"/>
              </a:lnSpc>
              <a:spcBef>
                <a:spcPts val="0"/>
              </a:spcBef>
              <a:spcAft>
                <a:spcPts val="0"/>
              </a:spcAft>
              <a:buNone/>
            </a:pPr>
            <a:r>
              <a:t/>
            </a:r>
            <a:endParaRPr sz="800">
              <a:solidFill>
                <a:srgbClr val="3549AE"/>
              </a:solidFill>
              <a:latin typeface="Lato Black"/>
              <a:ea typeface="Lato Black"/>
              <a:cs typeface="Lato Black"/>
              <a:sym typeface="Lato Black"/>
            </a:endParaRPr>
          </a:p>
          <a:p>
            <a:pPr indent="0" lvl="0" marL="12700" rtl="0" algn="l">
              <a:lnSpc>
                <a:spcPct val="117500"/>
              </a:lnSpc>
              <a:spcBef>
                <a:spcPts val="0"/>
              </a:spcBef>
              <a:spcAft>
                <a:spcPts val="0"/>
              </a:spcAft>
              <a:buNone/>
            </a:pPr>
            <a:r>
              <a:rPr lang="en">
                <a:solidFill>
                  <a:srgbClr val="3549AE"/>
                </a:solidFill>
                <a:latin typeface="Lato Black"/>
                <a:ea typeface="Lato Black"/>
                <a:cs typeface="Lato Black"/>
                <a:sym typeface="Lato Black"/>
              </a:rPr>
              <a:t>Demand for reduced vendor dependencies</a:t>
            </a:r>
            <a:endParaRPr sz="400">
              <a:solidFill>
                <a:srgbClr val="3549AE"/>
              </a:solidFill>
              <a:latin typeface="Lato"/>
              <a:ea typeface="Lato"/>
              <a:cs typeface="Lato"/>
              <a:sym typeface="Lato"/>
            </a:endParaRPr>
          </a:p>
          <a:p>
            <a:pPr indent="-304800" lvl="0" marL="320040" marR="165100" rtl="0" algn="l">
              <a:lnSpc>
                <a:spcPct val="118100"/>
              </a:lnSpc>
              <a:spcBef>
                <a:spcPts val="1000"/>
              </a:spcBef>
              <a:spcAft>
                <a:spcPts val="0"/>
              </a:spcAft>
              <a:buClr>
                <a:schemeClr val="accent1"/>
              </a:buClr>
              <a:buSzPts val="1200"/>
              <a:buFont typeface="Lato"/>
              <a:buChar char="●"/>
            </a:pPr>
            <a:r>
              <a:rPr lang="en" sz="1200">
                <a:solidFill>
                  <a:schemeClr val="dk1"/>
                </a:solidFill>
                <a:latin typeface="Lato"/>
                <a:ea typeface="Lato"/>
                <a:cs typeface="Lato"/>
                <a:sym typeface="Lato"/>
              </a:rPr>
              <a:t>Open-source standards around communication protocols and data formats improve interoperability</a:t>
            </a:r>
            <a:endParaRPr sz="1500">
              <a:solidFill>
                <a:schemeClr val="dk1"/>
              </a:solidFill>
              <a:latin typeface="Lato"/>
              <a:ea typeface="Lato"/>
              <a:cs typeface="Lato"/>
              <a:sym typeface="Lato"/>
            </a:endParaRPr>
          </a:p>
          <a:p>
            <a:pPr indent="-304800" lvl="0" marL="320040" marR="165100" rtl="0" algn="l">
              <a:lnSpc>
                <a:spcPct val="118100"/>
              </a:lnSpc>
              <a:spcBef>
                <a:spcPts val="1000"/>
              </a:spcBef>
              <a:spcAft>
                <a:spcPts val="0"/>
              </a:spcAft>
              <a:buClr>
                <a:schemeClr val="accent1"/>
              </a:buClr>
              <a:buSzPts val="1200"/>
              <a:buFont typeface="Lato"/>
              <a:buChar char="●"/>
            </a:pPr>
            <a:r>
              <a:rPr lang="en" sz="1200">
                <a:solidFill>
                  <a:schemeClr val="dk1"/>
                </a:solidFill>
                <a:latin typeface="Lato"/>
                <a:ea typeface="Lato"/>
                <a:cs typeface="Lato"/>
                <a:sym typeface="Lato"/>
              </a:rPr>
              <a:t>Open source reduces dependencies and mitigates the risk of vendor lock-in</a:t>
            </a:r>
            <a:endParaRPr sz="1200">
              <a:solidFill>
                <a:schemeClr val="dk1"/>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110"/>
          <p:cNvPicPr preferRelativeResize="0"/>
          <p:nvPr/>
        </p:nvPicPr>
        <p:blipFill rotWithShape="1">
          <a:blip r:embed="rId3">
            <a:alphaModFix/>
          </a:blip>
          <a:srcRect b="0" l="0" r="0" t="0"/>
          <a:stretch/>
        </p:blipFill>
        <p:spPr>
          <a:xfrm>
            <a:off x="4669925" y="1093154"/>
            <a:ext cx="3324976" cy="2701176"/>
          </a:xfrm>
          <a:prstGeom prst="rect">
            <a:avLst/>
          </a:prstGeom>
          <a:noFill/>
          <a:ln>
            <a:noFill/>
          </a:ln>
        </p:spPr>
      </p:pic>
      <p:sp>
        <p:nvSpPr>
          <p:cNvPr id="751" name="Google Shape;751;p110"/>
          <p:cNvSpPr txBox="1"/>
          <p:nvPr/>
        </p:nvSpPr>
        <p:spPr>
          <a:xfrm>
            <a:off x="424150" y="1261896"/>
            <a:ext cx="3587400" cy="14568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b="0" i="0" lang="en" sz="3100" u="none" cap="none" strike="noStrike">
                <a:solidFill>
                  <a:srgbClr val="3544B1"/>
                </a:solidFill>
                <a:latin typeface="Lato Black"/>
                <a:ea typeface="Lato Black"/>
                <a:cs typeface="Lato Black"/>
                <a:sym typeface="Lato Black"/>
              </a:rPr>
              <a:t>Get Specialist </a:t>
            </a:r>
            <a:br>
              <a:rPr b="0" i="0" lang="en" sz="3100" u="none" cap="none" strike="noStrike">
                <a:solidFill>
                  <a:srgbClr val="3544B1"/>
                </a:solidFill>
                <a:latin typeface="Lato Black"/>
                <a:ea typeface="Lato Black"/>
                <a:cs typeface="Lato Black"/>
                <a:sym typeface="Lato Black"/>
              </a:rPr>
            </a:br>
            <a:r>
              <a:rPr b="0" i="0" lang="en" sz="3100" u="none" cap="none" strike="noStrike">
                <a:solidFill>
                  <a:srgbClr val="3544B1"/>
                </a:solidFill>
                <a:latin typeface="Lato Black"/>
                <a:ea typeface="Lato Black"/>
                <a:cs typeface="Lato Black"/>
                <a:sym typeface="Lato Black"/>
              </a:rPr>
              <a:t>Answers From </a:t>
            </a:r>
            <a:br>
              <a:rPr b="0" i="0" lang="en" sz="3100" u="none" cap="none" strike="noStrike">
                <a:solidFill>
                  <a:srgbClr val="3544B1"/>
                </a:solidFill>
                <a:latin typeface="Lato Black"/>
                <a:ea typeface="Lato Black"/>
                <a:cs typeface="Lato Black"/>
                <a:sym typeface="Lato Black"/>
              </a:rPr>
            </a:br>
            <a:r>
              <a:rPr b="0" i="0" lang="en" sz="3100" u="none" cap="none" strike="noStrike">
                <a:solidFill>
                  <a:srgbClr val="3544B1"/>
                </a:solidFill>
                <a:latin typeface="Lato Black"/>
                <a:ea typeface="Lato Black"/>
                <a:cs typeface="Lato Black"/>
                <a:sym typeface="Lato Black"/>
              </a:rPr>
              <a:t>Support Warriors </a:t>
            </a:r>
            <a:endParaRPr b="0" i="0" sz="3100" u="none" cap="none" strike="noStrike">
              <a:solidFill>
                <a:srgbClr val="3544B1"/>
              </a:solidFill>
              <a:latin typeface="Lato Black"/>
              <a:ea typeface="Lato Black"/>
              <a:cs typeface="Lato Black"/>
              <a:sym typeface="Lato Black"/>
            </a:endParaRPr>
          </a:p>
        </p:txBody>
      </p:sp>
      <p:sp>
        <p:nvSpPr>
          <p:cNvPr id="752" name="Google Shape;752;p110"/>
          <p:cNvSpPr txBox="1"/>
          <p:nvPr/>
        </p:nvSpPr>
        <p:spPr>
          <a:xfrm>
            <a:off x="424225" y="2767900"/>
            <a:ext cx="3042900" cy="1251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rPr b="0" i="0" lang="en" sz="1800" u="none" cap="none" strike="noStrike">
                <a:solidFill>
                  <a:srgbClr val="000000"/>
                </a:solidFill>
                <a:latin typeface="Lato"/>
                <a:ea typeface="Lato"/>
                <a:cs typeface="Lato"/>
                <a:sym typeface="Lato"/>
              </a:rPr>
              <a:t>Get help and guidance from seasoned experts, download and collaborate on plugins and extensions</a:t>
            </a:r>
            <a:endParaRPr b="0" i="0" sz="1600" u="none" cap="none" strike="noStrike">
              <a:solidFill>
                <a:srgbClr val="000000"/>
              </a:solidFill>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756" name="Shape 756"/>
        <p:cNvGrpSpPr/>
        <p:nvPr/>
      </p:nvGrpSpPr>
      <p:grpSpPr>
        <a:xfrm>
          <a:off x="0" y="0"/>
          <a:ext cx="0" cy="0"/>
          <a:chOff x="0" y="0"/>
          <a:chExt cx="0" cy="0"/>
        </a:xfrm>
      </p:grpSpPr>
      <p:sp>
        <p:nvSpPr>
          <p:cNvPr id="757" name="Google Shape;757;p111"/>
          <p:cNvSpPr/>
          <p:nvPr/>
        </p:nvSpPr>
        <p:spPr>
          <a:xfrm>
            <a:off x="6027250" y="991350"/>
            <a:ext cx="1698300" cy="37704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11"/>
          <p:cNvSpPr/>
          <p:nvPr/>
        </p:nvSpPr>
        <p:spPr>
          <a:xfrm>
            <a:off x="3575900" y="991350"/>
            <a:ext cx="1700700" cy="37704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11"/>
          <p:cNvSpPr txBox="1"/>
          <p:nvPr/>
        </p:nvSpPr>
        <p:spPr>
          <a:xfrm>
            <a:off x="5612500" y="1365475"/>
            <a:ext cx="2527800" cy="390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
              <a:buFont typeface="Arial"/>
              <a:buNone/>
            </a:pPr>
            <a:r>
              <a:rPr lang="en" sz="1700">
                <a:solidFill>
                  <a:schemeClr val="lt1"/>
                </a:solidFill>
                <a:latin typeface="Lato Light"/>
                <a:ea typeface="Lato Light"/>
                <a:cs typeface="Lato Light"/>
                <a:sym typeface="Lato Light"/>
              </a:rPr>
              <a:t>heartcore</a:t>
            </a:r>
            <a:br>
              <a:rPr lang="en" sz="2000">
                <a:solidFill>
                  <a:srgbClr val="FFFFFF"/>
                </a:solidFill>
                <a:latin typeface="Lato Black"/>
                <a:ea typeface="Lato Black"/>
                <a:cs typeface="Lato Black"/>
                <a:sym typeface="Lato Black"/>
              </a:rPr>
            </a:br>
            <a:endParaRPr sz="900">
              <a:solidFill>
                <a:srgbClr val="FFFFFF"/>
              </a:solidFill>
              <a:latin typeface="Lato Black"/>
              <a:ea typeface="Lato Black"/>
              <a:cs typeface="Lato Black"/>
              <a:sym typeface="Lato Black"/>
            </a:endParaRPr>
          </a:p>
        </p:txBody>
      </p:sp>
      <p:sp>
        <p:nvSpPr>
          <p:cNvPr id="760" name="Google Shape;760;p111"/>
          <p:cNvSpPr txBox="1"/>
          <p:nvPr/>
        </p:nvSpPr>
        <p:spPr>
          <a:xfrm>
            <a:off x="3405788" y="1365475"/>
            <a:ext cx="2040900" cy="390900"/>
          </a:xfrm>
          <a:prstGeom prst="rect">
            <a:avLst/>
          </a:prstGeom>
          <a:noFill/>
          <a:ln>
            <a:noFill/>
          </a:ln>
        </p:spPr>
        <p:txBody>
          <a:bodyPr anchorCtr="0" anchor="t" bIns="45700" lIns="91425" spcFirstLastPara="1" rIns="91425" wrap="square" tIns="45700">
            <a:noAutofit/>
          </a:bodyPr>
          <a:lstStyle/>
          <a:p>
            <a:pPr indent="0" lvl="0" marL="0" marR="0" rtl="0" algn="ctr">
              <a:lnSpc>
                <a:spcPct val="126250"/>
              </a:lnSpc>
              <a:spcBef>
                <a:spcPts val="0"/>
              </a:spcBef>
              <a:spcAft>
                <a:spcPts val="0"/>
              </a:spcAft>
              <a:buClr>
                <a:schemeClr val="dk1"/>
              </a:buClr>
              <a:buSzPts val="300"/>
              <a:buFont typeface="Arial"/>
              <a:buNone/>
            </a:pPr>
            <a:r>
              <a:rPr lang="en" sz="1700">
                <a:solidFill>
                  <a:schemeClr val="lt1"/>
                </a:solidFill>
                <a:latin typeface="Lato Light"/>
                <a:ea typeface="Lato Light"/>
                <a:cs typeface="Lato Light"/>
                <a:sym typeface="Lato Light"/>
              </a:rPr>
              <a:t>cloud</a:t>
            </a:r>
            <a:endParaRPr sz="1700">
              <a:solidFill>
                <a:schemeClr val="lt1"/>
              </a:solidFill>
              <a:latin typeface="Lato Light"/>
              <a:ea typeface="Lato Light"/>
              <a:cs typeface="Lato Light"/>
              <a:sym typeface="Lato Light"/>
            </a:endParaRPr>
          </a:p>
          <a:p>
            <a:pPr indent="0" lvl="0" marL="0" marR="0" rtl="0" algn="l">
              <a:lnSpc>
                <a:spcPct val="125000"/>
              </a:lnSpc>
              <a:spcBef>
                <a:spcPts val="0"/>
              </a:spcBef>
              <a:spcAft>
                <a:spcPts val="0"/>
              </a:spcAft>
              <a:buClr>
                <a:schemeClr val="dk1"/>
              </a:buClr>
              <a:buSzPts val="200"/>
              <a:buFont typeface="Arial"/>
              <a:buNone/>
            </a:pPr>
            <a:r>
              <a:t/>
            </a:r>
            <a:endParaRPr sz="900">
              <a:solidFill>
                <a:srgbClr val="FFFFFF"/>
              </a:solidFill>
              <a:latin typeface="Lato"/>
              <a:ea typeface="Lato"/>
              <a:cs typeface="Lato"/>
              <a:sym typeface="Lato"/>
            </a:endParaRPr>
          </a:p>
        </p:txBody>
      </p:sp>
      <p:sp>
        <p:nvSpPr>
          <p:cNvPr id="761" name="Google Shape;761;p111"/>
          <p:cNvSpPr txBox="1"/>
          <p:nvPr/>
        </p:nvSpPr>
        <p:spPr>
          <a:xfrm>
            <a:off x="6136300" y="3200750"/>
            <a:ext cx="1480200" cy="11598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chemeClr val="dk1"/>
              </a:buClr>
              <a:buSzPts val="200"/>
              <a:buFont typeface="Arial"/>
              <a:buNone/>
            </a:pPr>
            <a:r>
              <a:rPr lang="en" sz="1200">
                <a:solidFill>
                  <a:schemeClr val="lt1"/>
                </a:solidFill>
                <a:latin typeface="Lato"/>
                <a:ea typeface="Lato"/>
                <a:cs typeface="Lato"/>
                <a:sym typeface="Lato"/>
              </a:rPr>
              <a:t>Headless CMS</a:t>
            </a:r>
            <a:endParaRPr sz="12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rPr lang="en" sz="1000">
                <a:solidFill>
                  <a:schemeClr val="lt1"/>
                </a:solidFill>
                <a:latin typeface="Lato"/>
                <a:ea typeface="Lato"/>
                <a:cs typeface="Lato"/>
                <a:sym typeface="Lato"/>
              </a:rPr>
              <a:t>Content management as a service with omnichannel support through APIs and libraries</a:t>
            </a:r>
            <a:endParaRPr sz="700">
              <a:solidFill>
                <a:schemeClr val="lt1"/>
              </a:solidFill>
              <a:latin typeface="Lato"/>
              <a:ea typeface="Lato"/>
              <a:cs typeface="Lato"/>
              <a:sym typeface="Lato"/>
            </a:endParaRPr>
          </a:p>
        </p:txBody>
      </p:sp>
      <p:sp>
        <p:nvSpPr>
          <p:cNvPr id="762" name="Google Shape;762;p111"/>
          <p:cNvSpPr txBox="1"/>
          <p:nvPr/>
        </p:nvSpPr>
        <p:spPr>
          <a:xfrm>
            <a:off x="3588838" y="3194600"/>
            <a:ext cx="1700700" cy="12237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en" sz="1200">
                <a:solidFill>
                  <a:schemeClr val="lt1"/>
                </a:solidFill>
                <a:latin typeface="Lato"/>
                <a:ea typeface="Lato"/>
                <a:cs typeface="Lato"/>
                <a:sym typeface="Lato"/>
              </a:rPr>
              <a:t>Classic CMS with maximum flexibility for developers</a:t>
            </a:r>
            <a:endParaRPr sz="1200">
              <a:solidFill>
                <a:schemeClr val="lt1"/>
              </a:solidFill>
              <a:latin typeface="Lato"/>
              <a:ea typeface="Lato"/>
              <a:cs typeface="Lato"/>
              <a:sym typeface="Lato"/>
            </a:endParaRPr>
          </a:p>
          <a:p>
            <a:pPr indent="0" lvl="0" marL="0" rtl="0" algn="ctr">
              <a:lnSpc>
                <a:spcPct val="125000"/>
              </a:lnSpc>
              <a:spcBef>
                <a:spcPts val="0"/>
              </a:spcBef>
              <a:spcAft>
                <a:spcPts val="0"/>
              </a:spcAft>
              <a:buNone/>
            </a:pPr>
            <a:r>
              <a:rPr lang="en" sz="1000">
                <a:solidFill>
                  <a:schemeClr val="lt1"/>
                </a:solidFill>
                <a:latin typeface="Lato"/>
                <a:ea typeface="Lato"/>
                <a:cs typeface="Lato"/>
                <a:sym typeface="Lato"/>
              </a:rPr>
              <a:t>All-in-one </a:t>
            </a:r>
            <a:endParaRPr sz="1000">
              <a:solidFill>
                <a:schemeClr val="lt1"/>
              </a:solidFill>
              <a:latin typeface="Lato"/>
              <a:ea typeface="Lato"/>
              <a:cs typeface="Lato"/>
              <a:sym typeface="Lato"/>
            </a:endParaRPr>
          </a:p>
          <a:p>
            <a:pPr indent="0" lvl="0" marL="0" rtl="0" algn="ctr">
              <a:lnSpc>
                <a:spcPct val="125000"/>
              </a:lnSpc>
              <a:spcBef>
                <a:spcPts val="0"/>
              </a:spcBef>
              <a:spcAft>
                <a:spcPts val="0"/>
              </a:spcAft>
              <a:buClr>
                <a:schemeClr val="dk1"/>
              </a:buClr>
              <a:buSzPts val="1100"/>
              <a:buFont typeface="Arial"/>
              <a:buNone/>
            </a:pPr>
            <a:r>
              <a:rPr lang="en" sz="1000">
                <a:solidFill>
                  <a:schemeClr val="lt1"/>
                </a:solidFill>
                <a:latin typeface="Lato"/>
                <a:ea typeface="Lato"/>
                <a:cs typeface="Lato"/>
                <a:sym typeface="Lato"/>
              </a:rPr>
              <a:t>managed hosting</a:t>
            </a:r>
            <a:endParaRPr sz="1000">
              <a:solidFill>
                <a:schemeClr val="lt1"/>
              </a:solidFill>
              <a:latin typeface="Lato"/>
              <a:ea typeface="Lato"/>
              <a:cs typeface="Lato"/>
              <a:sym typeface="Lato"/>
            </a:endParaRPr>
          </a:p>
        </p:txBody>
      </p:sp>
      <p:pic>
        <p:nvPicPr>
          <p:cNvPr id="763" name="Google Shape;763;p111"/>
          <p:cNvPicPr preferRelativeResize="0"/>
          <p:nvPr/>
        </p:nvPicPr>
        <p:blipFill>
          <a:blip r:embed="rId3">
            <a:alphaModFix/>
          </a:blip>
          <a:stretch>
            <a:fillRect/>
          </a:stretch>
        </p:blipFill>
        <p:spPr>
          <a:xfrm>
            <a:off x="3662150" y="1642387"/>
            <a:ext cx="1554074" cy="1554074"/>
          </a:xfrm>
          <a:prstGeom prst="rect">
            <a:avLst/>
          </a:prstGeom>
          <a:noFill/>
          <a:ln>
            <a:noFill/>
          </a:ln>
        </p:spPr>
      </p:pic>
      <p:sp>
        <p:nvSpPr>
          <p:cNvPr id="764" name="Google Shape;764;p111"/>
          <p:cNvSpPr/>
          <p:nvPr/>
        </p:nvSpPr>
        <p:spPr>
          <a:xfrm>
            <a:off x="1307575" y="991350"/>
            <a:ext cx="1698300" cy="37704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11"/>
          <p:cNvSpPr txBox="1"/>
          <p:nvPr/>
        </p:nvSpPr>
        <p:spPr>
          <a:xfrm>
            <a:off x="1419575" y="3256350"/>
            <a:ext cx="1480200" cy="11598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chemeClr val="dk1"/>
              </a:buClr>
              <a:buSzPts val="200"/>
              <a:buFont typeface="Arial"/>
              <a:buNone/>
            </a:pPr>
            <a:r>
              <a:rPr lang="en" sz="1100">
                <a:solidFill>
                  <a:schemeClr val="lt1"/>
                </a:solidFill>
                <a:latin typeface="Lato"/>
                <a:ea typeface="Lato"/>
                <a:cs typeface="Lato"/>
                <a:sym typeface="Lato"/>
              </a:rPr>
              <a:t>Open-source CMS</a:t>
            </a:r>
            <a:endParaRPr sz="11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1100"/>
              <a:buFont typeface="Arial"/>
              <a:buNone/>
            </a:pPr>
            <a:r>
              <a:t/>
            </a:r>
            <a:endParaRPr sz="11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t/>
            </a:r>
            <a:endParaRPr sz="1100">
              <a:solidFill>
                <a:schemeClr val="lt1"/>
              </a:solidFill>
              <a:latin typeface="Lato"/>
              <a:ea typeface="Lato"/>
              <a:cs typeface="Lato"/>
              <a:sym typeface="Lato"/>
            </a:endParaRPr>
          </a:p>
        </p:txBody>
      </p:sp>
      <p:pic>
        <p:nvPicPr>
          <p:cNvPr id="766" name="Google Shape;766;p111"/>
          <p:cNvPicPr preferRelativeResize="0"/>
          <p:nvPr/>
        </p:nvPicPr>
        <p:blipFill>
          <a:blip r:embed="rId4">
            <a:alphaModFix/>
          </a:blip>
          <a:stretch>
            <a:fillRect/>
          </a:stretch>
        </p:blipFill>
        <p:spPr>
          <a:xfrm>
            <a:off x="1537762" y="1254175"/>
            <a:ext cx="1237924" cy="208529"/>
          </a:xfrm>
          <a:prstGeom prst="rect">
            <a:avLst/>
          </a:prstGeom>
          <a:noFill/>
          <a:ln>
            <a:noFill/>
          </a:ln>
        </p:spPr>
      </p:pic>
      <p:pic>
        <p:nvPicPr>
          <p:cNvPr id="767" name="Google Shape;767;p111"/>
          <p:cNvPicPr preferRelativeResize="0"/>
          <p:nvPr/>
        </p:nvPicPr>
        <p:blipFill>
          <a:blip r:embed="rId4">
            <a:alphaModFix/>
          </a:blip>
          <a:stretch>
            <a:fillRect/>
          </a:stretch>
        </p:blipFill>
        <p:spPr>
          <a:xfrm>
            <a:off x="4013225" y="1254177"/>
            <a:ext cx="826051" cy="139147"/>
          </a:xfrm>
          <a:prstGeom prst="rect">
            <a:avLst/>
          </a:prstGeom>
          <a:noFill/>
          <a:ln>
            <a:noFill/>
          </a:ln>
        </p:spPr>
      </p:pic>
      <p:pic>
        <p:nvPicPr>
          <p:cNvPr id="768" name="Google Shape;768;p111"/>
          <p:cNvPicPr preferRelativeResize="0"/>
          <p:nvPr/>
        </p:nvPicPr>
        <p:blipFill>
          <a:blip r:embed="rId5">
            <a:alphaModFix/>
          </a:blip>
          <a:stretch>
            <a:fillRect/>
          </a:stretch>
        </p:blipFill>
        <p:spPr>
          <a:xfrm>
            <a:off x="6356575" y="1896374"/>
            <a:ext cx="1039651" cy="1046076"/>
          </a:xfrm>
          <a:prstGeom prst="rect">
            <a:avLst/>
          </a:prstGeom>
          <a:noFill/>
          <a:ln>
            <a:noFill/>
          </a:ln>
        </p:spPr>
      </p:pic>
      <p:pic>
        <p:nvPicPr>
          <p:cNvPr id="769" name="Google Shape;769;p111"/>
          <p:cNvPicPr preferRelativeResize="0"/>
          <p:nvPr/>
        </p:nvPicPr>
        <p:blipFill>
          <a:blip r:embed="rId4">
            <a:alphaModFix/>
          </a:blip>
          <a:stretch>
            <a:fillRect/>
          </a:stretch>
        </p:blipFill>
        <p:spPr>
          <a:xfrm>
            <a:off x="6463375" y="1254177"/>
            <a:ext cx="826051" cy="139147"/>
          </a:xfrm>
          <a:prstGeom prst="rect">
            <a:avLst/>
          </a:prstGeom>
          <a:noFill/>
          <a:ln>
            <a:noFill/>
          </a:ln>
        </p:spPr>
      </p:pic>
      <p:pic>
        <p:nvPicPr>
          <p:cNvPr id="770" name="Google Shape;770;p111"/>
          <p:cNvPicPr preferRelativeResize="0"/>
          <p:nvPr/>
        </p:nvPicPr>
        <p:blipFill>
          <a:blip r:embed="rId6">
            <a:alphaModFix/>
          </a:blip>
          <a:stretch>
            <a:fillRect/>
          </a:stretch>
        </p:blipFill>
        <p:spPr>
          <a:xfrm>
            <a:off x="1707087" y="2004035"/>
            <a:ext cx="899268" cy="751049"/>
          </a:xfrm>
          <a:prstGeom prst="rect">
            <a:avLst/>
          </a:prstGeom>
          <a:noFill/>
          <a:ln>
            <a:noFill/>
          </a:ln>
        </p:spPr>
      </p:pic>
      <p:sp>
        <p:nvSpPr>
          <p:cNvPr id="771" name="Google Shape;771;p111"/>
          <p:cNvSpPr txBox="1"/>
          <p:nvPr/>
        </p:nvSpPr>
        <p:spPr>
          <a:xfrm>
            <a:off x="2771545" y="305750"/>
            <a:ext cx="3600900" cy="4083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2600">
                <a:solidFill>
                  <a:srgbClr val="3549AE"/>
                </a:solidFill>
                <a:latin typeface="Lato Black"/>
                <a:ea typeface="Lato Black"/>
                <a:cs typeface="Lato Black"/>
                <a:sym typeface="Lato Black"/>
              </a:rPr>
              <a:t>Umbraco Tech Stack</a:t>
            </a:r>
            <a:endParaRPr sz="2600">
              <a:solidFill>
                <a:srgbClr val="3549AE"/>
              </a:solidFill>
              <a:latin typeface="Lato Black"/>
              <a:ea typeface="Lato Black"/>
              <a:cs typeface="Lato Black"/>
              <a:sym typeface="Lato Black"/>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F2EBE6"/>
        </a:solidFill>
      </p:bgPr>
    </p:bg>
    <p:spTree>
      <p:nvGrpSpPr>
        <p:cNvPr id="775" name="Shape 775"/>
        <p:cNvGrpSpPr/>
        <p:nvPr/>
      </p:nvGrpSpPr>
      <p:grpSpPr>
        <a:xfrm>
          <a:off x="0" y="0"/>
          <a:ext cx="0" cy="0"/>
          <a:chOff x="0" y="0"/>
          <a:chExt cx="0" cy="0"/>
        </a:xfrm>
      </p:grpSpPr>
      <p:sp>
        <p:nvSpPr>
          <p:cNvPr id="776" name="Google Shape;776;p112"/>
          <p:cNvSpPr/>
          <p:nvPr/>
        </p:nvSpPr>
        <p:spPr>
          <a:xfrm>
            <a:off x="5542852" y="0"/>
            <a:ext cx="3600799" cy="5143537"/>
          </a:xfrm>
          <a:custGeom>
            <a:rect b="b" l="l" r="r" t="t"/>
            <a:pathLst>
              <a:path extrusionOk="0" h="8100059" w="5670550">
                <a:moveTo>
                  <a:pt x="5670029" y="0"/>
                </a:moveTo>
                <a:lnTo>
                  <a:pt x="0" y="0"/>
                </a:lnTo>
                <a:lnTo>
                  <a:pt x="0" y="8099996"/>
                </a:lnTo>
                <a:lnTo>
                  <a:pt x="5670029" y="8099996"/>
                </a:lnTo>
                <a:lnTo>
                  <a:pt x="5670029" y="0"/>
                </a:lnTo>
                <a:close/>
              </a:path>
            </a:pathLst>
          </a:custGeom>
          <a:solidFill>
            <a:srgbClr val="1C264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sp>
        <p:nvSpPr>
          <p:cNvPr id="777" name="Google Shape;777;p112"/>
          <p:cNvSpPr txBox="1"/>
          <p:nvPr/>
        </p:nvSpPr>
        <p:spPr>
          <a:xfrm>
            <a:off x="6252901" y="1067825"/>
            <a:ext cx="2180700" cy="436500"/>
          </a:xfrm>
          <a:prstGeom prst="rect">
            <a:avLst/>
          </a:prstGeom>
          <a:noFill/>
          <a:ln>
            <a:noFill/>
          </a:ln>
        </p:spPr>
        <p:txBody>
          <a:bodyPr anchorCtr="0" anchor="t" bIns="0" lIns="0" spcFirstLastPara="1" rIns="0" wrap="square" tIns="30225">
            <a:spAutoFit/>
          </a:bodyPr>
          <a:lstStyle/>
          <a:p>
            <a:pPr indent="0" lvl="0" marL="0" marR="0" rtl="0" algn="ctr">
              <a:lnSpc>
                <a:spcPct val="115000"/>
              </a:lnSpc>
              <a:spcBef>
                <a:spcPts val="0"/>
              </a:spcBef>
              <a:spcAft>
                <a:spcPts val="0"/>
              </a:spcAft>
              <a:buNone/>
            </a:pPr>
            <a:r>
              <a:rPr b="1" lang="en" sz="1100">
                <a:solidFill>
                  <a:srgbClr val="F7F5F2"/>
                </a:solidFill>
                <a:latin typeface="Lato"/>
                <a:ea typeface="Lato"/>
                <a:cs typeface="Lato"/>
                <a:sym typeface="Lato"/>
              </a:rPr>
              <a:t>Focus on digital experience</a:t>
            </a:r>
            <a:endParaRPr b="1" sz="1100">
              <a:latin typeface="Lato"/>
              <a:ea typeface="Lato"/>
              <a:cs typeface="Lato"/>
              <a:sym typeface="Lato"/>
            </a:endParaRPr>
          </a:p>
          <a:p>
            <a:pPr indent="0" lvl="0" marL="0" marR="0" rtl="0" algn="ctr">
              <a:lnSpc>
                <a:spcPct val="115000"/>
              </a:lnSpc>
              <a:spcBef>
                <a:spcPts val="100"/>
              </a:spcBef>
              <a:spcAft>
                <a:spcPts val="0"/>
              </a:spcAft>
              <a:buNone/>
            </a:pPr>
            <a:r>
              <a:rPr lang="en" sz="600">
                <a:solidFill>
                  <a:srgbClr val="F4C1BC"/>
                </a:solidFill>
                <a:latin typeface="Lato"/>
                <a:ea typeface="Lato"/>
                <a:cs typeface="Lato"/>
                <a:sym typeface="Lato"/>
              </a:rPr>
              <a:t>Broaden Umbraco reach by embracing the need for full digital experience and include broader tooling to support it.</a:t>
            </a:r>
            <a:endParaRPr sz="600">
              <a:solidFill>
                <a:srgbClr val="F4C1BC"/>
              </a:solidFill>
              <a:latin typeface="Lato"/>
              <a:ea typeface="Lato"/>
              <a:cs typeface="Lato"/>
              <a:sym typeface="Lato"/>
            </a:endParaRPr>
          </a:p>
        </p:txBody>
      </p:sp>
      <p:sp>
        <p:nvSpPr>
          <p:cNvPr id="778" name="Google Shape;778;p112"/>
          <p:cNvSpPr txBox="1"/>
          <p:nvPr/>
        </p:nvSpPr>
        <p:spPr>
          <a:xfrm>
            <a:off x="6137099" y="1902150"/>
            <a:ext cx="2412300" cy="542700"/>
          </a:xfrm>
          <a:prstGeom prst="rect">
            <a:avLst/>
          </a:prstGeom>
          <a:noFill/>
          <a:ln>
            <a:noFill/>
          </a:ln>
        </p:spPr>
        <p:txBody>
          <a:bodyPr anchorCtr="0" anchor="t" bIns="0" lIns="0" spcFirstLastPara="1" rIns="0" wrap="square" tIns="30225">
            <a:spAutoFit/>
          </a:bodyPr>
          <a:lstStyle/>
          <a:p>
            <a:pPr indent="0" lvl="0" marL="0" marR="0" rtl="0" algn="ctr">
              <a:lnSpc>
                <a:spcPct val="115000"/>
              </a:lnSpc>
              <a:spcBef>
                <a:spcPts val="0"/>
              </a:spcBef>
              <a:spcAft>
                <a:spcPts val="0"/>
              </a:spcAft>
              <a:buNone/>
            </a:pPr>
            <a:r>
              <a:rPr b="1" lang="en" sz="1100">
                <a:solidFill>
                  <a:srgbClr val="F7F5F2"/>
                </a:solidFill>
                <a:latin typeface="Lato"/>
                <a:ea typeface="Lato"/>
                <a:cs typeface="Lato"/>
                <a:sym typeface="Lato"/>
              </a:rPr>
              <a:t>The SaaS ecosystem</a:t>
            </a:r>
            <a:endParaRPr b="1" sz="1100">
              <a:latin typeface="Lato"/>
              <a:ea typeface="Lato"/>
              <a:cs typeface="Lato"/>
              <a:sym typeface="Lato"/>
            </a:endParaRPr>
          </a:p>
          <a:p>
            <a:pPr indent="0" lvl="0" marL="0" marR="0" rtl="0" algn="ctr">
              <a:lnSpc>
                <a:spcPct val="115000"/>
              </a:lnSpc>
              <a:spcBef>
                <a:spcPts val="100"/>
              </a:spcBef>
              <a:spcAft>
                <a:spcPts val="0"/>
              </a:spcAft>
              <a:buNone/>
            </a:pPr>
            <a:r>
              <a:rPr lang="en" sz="600">
                <a:solidFill>
                  <a:srgbClr val="F4C1BC"/>
                </a:solidFill>
                <a:latin typeface="Lato"/>
                <a:ea typeface="Lato"/>
                <a:cs typeface="Lato"/>
                <a:sym typeface="Lato"/>
              </a:rPr>
              <a:t>Expand the ecosystem related to Umbraco Cloud products with better options to integrate and a better support system for  technology partners and package developers.</a:t>
            </a:r>
            <a:endParaRPr sz="600">
              <a:solidFill>
                <a:srgbClr val="F4C1BC"/>
              </a:solidFill>
              <a:latin typeface="Lato"/>
              <a:ea typeface="Lato"/>
              <a:cs typeface="Lato"/>
              <a:sym typeface="Lato"/>
            </a:endParaRPr>
          </a:p>
        </p:txBody>
      </p:sp>
      <p:sp>
        <p:nvSpPr>
          <p:cNvPr id="779" name="Google Shape;779;p112"/>
          <p:cNvSpPr txBox="1"/>
          <p:nvPr/>
        </p:nvSpPr>
        <p:spPr>
          <a:xfrm>
            <a:off x="6252899" y="2873563"/>
            <a:ext cx="2180700" cy="542700"/>
          </a:xfrm>
          <a:prstGeom prst="rect">
            <a:avLst/>
          </a:prstGeom>
          <a:noFill/>
          <a:ln>
            <a:noFill/>
          </a:ln>
        </p:spPr>
        <p:txBody>
          <a:bodyPr anchorCtr="0" anchor="t" bIns="0" lIns="0" spcFirstLastPara="1" rIns="0" wrap="square" tIns="30225">
            <a:spAutoFit/>
          </a:bodyPr>
          <a:lstStyle/>
          <a:p>
            <a:pPr indent="0" lvl="0" marL="0" marR="0" rtl="0" algn="ctr">
              <a:lnSpc>
                <a:spcPct val="115000"/>
              </a:lnSpc>
              <a:spcBef>
                <a:spcPts val="0"/>
              </a:spcBef>
              <a:spcAft>
                <a:spcPts val="0"/>
              </a:spcAft>
              <a:buNone/>
            </a:pPr>
            <a:r>
              <a:rPr b="1" lang="en" sz="1100">
                <a:solidFill>
                  <a:srgbClr val="F7F5F2"/>
                </a:solidFill>
                <a:latin typeface="Lato"/>
                <a:ea typeface="Lato"/>
                <a:cs typeface="Lato"/>
                <a:sym typeface="Lato"/>
              </a:rPr>
              <a:t>Simplify Umbraco Cloud offering</a:t>
            </a:r>
            <a:endParaRPr b="1" sz="1100">
              <a:latin typeface="Lato"/>
              <a:ea typeface="Lato"/>
              <a:cs typeface="Lato"/>
              <a:sym typeface="Lato"/>
            </a:endParaRPr>
          </a:p>
          <a:p>
            <a:pPr indent="0" lvl="0" marL="0" marR="0" rtl="0" algn="ctr">
              <a:lnSpc>
                <a:spcPct val="115000"/>
              </a:lnSpc>
              <a:spcBef>
                <a:spcPts val="100"/>
              </a:spcBef>
              <a:spcAft>
                <a:spcPts val="0"/>
              </a:spcAft>
              <a:buNone/>
            </a:pPr>
            <a:r>
              <a:rPr lang="en" sz="600">
                <a:solidFill>
                  <a:srgbClr val="F4C1BC"/>
                </a:solidFill>
                <a:latin typeface="Lato"/>
                <a:ea typeface="Lato"/>
                <a:cs typeface="Lato"/>
                <a:sym typeface="Lato"/>
              </a:rPr>
              <a:t>Reduce the number of products by finding synergies between them and thereby simplify the total offerings while making the joined product more  powerful.</a:t>
            </a:r>
            <a:endParaRPr sz="600">
              <a:solidFill>
                <a:srgbClr val="F4C1BC"/>
              </a:solidFill>
              <a:latin typeface="Lato"/>
              <a:ea typeface="Lato"/>
              <a:cs typeface="Lato"/>
              <a:sym typeface="Lato"/>
            </a:endParaRPr>
          </a:p>
        </p:txBody>
      </p:sp>
      <p:sp>
        <p:nvSpPr>
          <p:cNvPr id="780" name="Google Shape;780;p112"/>
          <p:cNvSpPr txBox="1"/>
          <p:nvPr/>
        </p:nvSpPr>
        <p:spPr>
          <a:xfrm>
            <a:off x="6180902" y="3818867"/>
            <a:ext cx="2324700" cy="566400"/>
          </a:xfrm>
          <a:prstGeom prst="rect">
            <a:avLst/>
          </a:prstGeom>
          <a:noFill/>
          <a:ln>
            <a:noFill/>
          </a:ln>
        </p:spPr>
        <p:txBody>
          <a:bodyPr anchorCtr="0" anchor="t" bIns="0" lIns="0" spcFirstLastPara="1" rIns="0" wrap="square" tIns="30225">
            <a:spAutoFit/>
          </a:bodyPr>
          <a:lstStyle/>
          <a:p>
            <a:pPr indent="0" lvl="0" marL="0" marR="0" rtl="0" algn="ctr">
              <a:lnSpc>
                <a:spcPct val="115000"/>
              </a:lnSpc>
              <a:spcBef>
                <a:spcPts val="0"/>
              </a:spcBef>
              <a:spcAft>
                <a:spcPts val="0"/>
              </a:spcAft>
              <a:buNone/>
            </a:pPr>
            <a:r>
              <a:rPr b="1" lang="en" sz="1100">
                <a:solidFill>
                  <a:srgbClr val="F7F5F2"/>
                </a:solidFill>
                <a:latin typeface="Lato"/>
                <a:ea typeface="Lato"/>
                <a:cs typeface="Lato"/>
                <a:sym typeface="Lato"/>
              </a:rPr>
              <a:t>Improve agency tooling</a:t>
            </a:r>
            <a:endParaRPr b="1" sz="1100">
              <a:latin typeface="Lato"/>
              <a:ea typeface="Lato"/>
              <a:cs typeface="Lato"/>
              <a:sym typeface="Lato"/>
            </a:endParaRPr>
          </a:p>
          <a:p>
            <a:pPr indent="0" lvl="0" marL="0" marR="0" rtl="0" algn="ctr">
              <a:lnSpc>
                <a:spcPct val="100000"/>
              </a:lnSpc>
              <a:spcBef>
                <a:spcPts val="100"/>
              </a:spcBef>
              <a:spcAft>
                <a:spcPts val="0"/>
              </a:spcAft>
              <a:buNone/>
            </a:pPr>
            <a:r>
              <a:rPr lang="en" sz="600">
                <a:solidFill>
                  <a:srgbClr val="F4C1BC"/>
                </a:solidFill>
                <a:latin typeface="Lato"/>
                <a:ea typeface="Lato"/>
                <a:cs typeface="Lato"/>
                <a:sym typeface="Lato"/>
              </a:rPr>
              <a:t>Improve SaaS products for easier overview, tooling and</a:t>
            </a:r>
            <a:endParaRPr sz="600">
              <a:solidFill>
                <a:srgbClr val="F4C1BC"/>
              </a:solidFill>
              <a:latin typeface="Lato"/>
              <a:ea typeface="Lato"/>
              <a:cs typeface="Lato"/>
              <a:sym typeface="Lato"/>
            </a:endParaRPr>
          </a:p>
          <a:p>
            <a:pPr indent="0" lvl="0" marL="0" marR="0" rtl="0" algn="ctr">
              <a:lnSpc>
                <a:spcPct val="100000"/>
              </a:lnSpc>
              <a:spcBef>
                <a:spcPts val="200"/>
              </a:spcBef>
              <a:spcAft>
                <a:spcPts val="0"/>
              </a:spcAft>
              <a:buNone/>
            </a:pPr>
            <a:r>
              <a:rPr lang="en" sz="600">
                <a:solidFill>
                  <a:srgbClr val="F4C1BC"/>
                </a:solidFill>
                <a:latin typeface="Lato"/>
                <a:ea typeface="Lato"/>
                <a:cs typeface="Lato"/>
                <a:sym typeface="Lato"/>
              </a:rPr>
              <a:t>engagement for heavy use by partners and cloud powerhouses. </a:t>
            </a:r>
            <a:endParaRPr sz="600">
              <a:solidFill>
                <a:srgbClr val="F4C1BC"/>
              </a:solidFill>
              <a:latin typeface="Lato"/>
              <a:ea typeface="Lato"/>
              <a:cs typeface="Lato"/>
              <a:sym typeface="Lato"/>
            </a:endParaRPr>
          </a:p>
          <a:p>
            <a:pPr indent="0" lvl="0" marL="0" marR="0" rtl="0" algn="ctr">
              <a:lnSpc>
                <a:spcPct val="100000"/>
              </a:lnSpc>
              <a:spcBef>
                <a:spcPts val="200"/>
              </a:spcBef>
              <a:spcAft>
                <a:spcPts val="0"/>
              </a:spcAft>
              <a:buNone/>
            </a:pPr>
            <a:r>
              <a:rPr lang="en" sz="600">
                <a:solidFill>
                  <a:srgbClr val="F4C1BC"/>
                </a:solidFill>
                <a:latin typeface="Lato"/>
                <a:ea typeface="Lato"/>
                <a:cs typeface="Lato"/>
                <a:sym typeface="Lato"/>
              </a:rPr>
              <a:t>This includes making it easy to do business - low friction delivery.</a:t>
            </a:r>
            <a:endParaRPr sz="600">
              <a:solidFill>
                <a:srgbClr val="F4C1BC"/>
              </a:solidFill>
              <a:latin typeface="Lato"/>
              <a:ea typeface="Lato"/>
              <a:cs typeface="Lato"/>
              <a:sym typeface="Lato"/>
            </a:endParaRPr>
          </a:p>
        </p:txBody>
      </p:sp>
      <p:sp>
        <p:nvSpPr>
          <p:cNvPr id="781" name="Google Shape;781;p112"/>
          <p:cNvSpPr txBox="1"/>
          <p:nvPr>
            <p:ph idx="4294967295" type="title"/>
          </p:nvPr>
        </p:nvSpPr>
        <p:spPr>
          <a:xfrm>
            <a:off x="6762448" y="553615"/>
            <a:ext cx="1161600" cy="239100"/>
          </a:xfrm>
          <a:prstGeom prst="rect">
            <a:avLst/>
          </a:prstGeom>
          <a:noFill/>
          <a:ln>
            <a:noFill/>
          </a:ln>
        </p:spPr>
        <p:txBody>
          <a:bodyPr anchorCtr="0" anchor="t" bIns="0" lIns="0" spcFirstLastPara="1" rIns="0" wrap="square" tIns="8075">
            <a:spAutoFit/>
          </a:bodyPr>
          <a:lstStyle/>
          <a:p>
            <a:pPr indent="0" lvl="0" marL="12700" rtl="0" algn="ctr">
              <a:lnSpc>
                <a:spcPct val="100000"/>
              </a:lnSpc>
              <a:spcBef>
                <a:spcPts val="0"/>
              </a:spcBef>
              <a:spcAft>
                <a:spcPts val="0"/>
              </a:spcAft>
              <a:buNone/>
            </a:pPr>
            <a:r>
              <a:rPr b="1" lang="en" sz="1500">
                <a:solidFill>
                  <a:srgbClr val="F4C1BC"/>
                </a:solidFill>
                <a:latin typeface="Lato"/>
                <a:ea typeface="Lato"/>
                <a:cs typeface="Lato"/>
                <a:sym typeface="Lato"/>
              </a:rPr>
              <a:t>Tech vision</a:t>
            </a:r>
            <a:endParaRPr b="1" sz="1500">
              <a:solidFill>
                <a:srgbClr val="F4C1BC"/>
              </a:solidFill>
              <a:latin typeface="Lato"/>
              <a:ea typeface="Lato"/>
              <a:cs typeface="Lato"/>
              <a:sym typeface="Lato"/>
            </a:endParaRPr>
          </a:p>
        </p:txBody>
      </p:sp>
      <p:sp>
        <p:nvSpPr>
          <p:cNvPr id="782" name="Google Shape;782;p112"/>
          <p:cNvSpPr txBox="1"/>
          <p:nvPr>
            <p:ph idx="4294967295" type="title"/>
          </p:nvPr>
        </p:nvSpPr>
        <p:spPr>
          <a:xfrm>
            <a:off x="4230004" y="2300943"/>
            <a:ext cx="793200" cy="192900"/>
          </a:xfrm>
          <a:prstGeom prst="rect">
            <a:avLst/>
          </a:prstGeom>
          <a:noFill/>
          <a:ln>
            <a:noFill/>
          </a:ln>
        </p:spPr>
        <p:txBody>
          <a:bodyPr anchorCtr="0" anchor="t" bIns="0" lIns="0" spcFirstLastPara="1" rIns="0" wrap="square" tIns="8075">
            <a:spAutoFit/>
          </a:bodyPr>
          <a:lstStyle/>
          <a:p>
            <a:pPr indent="0" lvl="0" marL="0" rtl="0" algn="ctr">
              <a:lnSpc>
                <a:spcPct val="100000"/>
              </a:lnSpc>
              <a:spcBef>
                <a:spcPts val="0"/>
              </a:spcBef>
              <a:spcAft>
                <a:spcPts val="0"/>
              </a:spcAft>
              <a:buNone/>
            </a:pPr>
            <a:r>
              <a:rPr lang="en" sz="1200">
                <a:solidFill>
                  <a:schemeClr val="lt1"/>
                </a:solidFill>
                <a:latin typeface="Lato"/>
                <a:ea typeface="Lato"/>
                <a:cs typeface="Lato"/>
                <a:sym typeface="Lato"/>
              </a:rPr>
              <a:t>heartcore</a:t>
            </a:r>
            <a:endParaRPr sz="1200">
              <a:solidFill>
                <a:schemeClr val="lt1"/>
              </a:solidFill>
              <a:latin typeface="Lato"/>
              <a:ea typeface="Lato"/>
              <a:cs typeface="Lato"/>
              <a:sym typeface="Lato"/>
            </a:endParaRPr>
          </a:p>
        </p:txBody>
      </p:sp>
      <p:pic>
        <p:nvPicPr>
          <p:cNvPr id="783" name="Google Shape;783;p112"/>
          <p:cNvPicPr preferRelativeResize="0"/>
          <p:nvPr/>
        </p:nvPicPr>
        <p:blipFill>
          <a:blip r:embed="rId3">
            <a:alphaModFix/>
          </a:blip>
          <a:stretch>
            <a:fillRect/>
          </a:stretch>
        </p:blipFill>
        <p:spPr>
          <a:xfrm>
            <a:off x="4332279" y="2195212"/>
            <a:ext cx="610550" cy="102850"/>
          </a:xfrm>
          <a:prstGeom prst="rect">
            <a:avLst/>
          </a:prstGeom>
          <a:noFill/>
          <a:ln>
            <a:noFill/>
          </a:ln>
        </p:spPr>
      </p:pic>
      <p:sp>
        <p:nvSpPr>
          <p:cNvPr id="784" name="Google Shape;784;p112"/>
          <p:cNvSpPr/>
          <p:nvPr/>
        </p:nvSpPr>
        <p:spPr>
          <a:xfrm rot="5400000">
            <a:off x="3595850" y="3018875"/>
            <a:ext cx="201300" cy="3076500"/>
          </a:xfrm>
          <a:prstGeom prst="rightBrace">
            <a:avLst>
              <a:gd fmla="val 50000" name="adj1"/>
              <a:gd fmla="val 49468" name="adj2"/>
            </a:avLst>
          </a:prstGeom>
          <a:noFill/>
          <a:ln cap="flat" cmpd="sng" w="19050">
            <a:solidFill>
              <a:srgbClr val="F79C3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645B0"/>
              </a:solidFill>
            </a:endParaRPr>
          </a:p>
        </p:txBody>
      </p:sp>
      <p:sp>
        <p:nvSpPr>
          <p:cNvPr id="785" name="Google Shape;785;p112"/>
          <p:cNvSpPr txBox="1"/>
          <p:nvPr/>
        </p:nvSpPr>
        <p:spPr>
          <a:xfrm>
            <a:off x="2153025" y="4709700"/>
            <a:ext cx="3009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Lato"/>
                <a:ea typeface="Lato"/>
                <a:cs typeface="Lato"/>
                <a:sym typeface="Lato"/>
              </a:rPr>
              <a:t>Software-as-a-Service (SaaS)</a:t>
            </a:r>
            <a:endParaRPr sz="1000">
              <a:latin typeface="Lato"/>
              <a:ea typeface="Lato"/>
              <a:cs typeface="Lato"/>
              <a:sym typeface="Lato"/>
            </a:endParaRPr>
          </a:p>
        </p:txBody>
      </p:sp>
      <p:sp>
        <p:nvSpPr>
          <p:cNvPr id="786" name="Google Shape;786;p112"/>
          <p:cNvSpPr/>
          <p:nvPr/>
        </p:nvSpPr>
        <p:spPr>
          <a:xfrm>
            <a:off x="3858999" y="1339775"/>
            <a:ext cx="1419900" cy="29649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12"/>
          <p:cNvSpPr/>
          <p:nvPr/>
        </p:nvSpPr>
        <p:spPr>
          <a:xfrm>
            <a:off x="2084239" y="1339775"/>
            <a:ext cx="1422000" cy="29649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12"/>
          <p:cNvSpPr txBox="1"/>
          <p:nvPr/>
        </p:nvSpPr>
        <p:spPr>
          <a:xfrm>
            <a:off x="3512232" y="1594835"/>
            <a:ext cx="2113500" cy="307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00"/>
              <a:buFont typeface="Arial"/>
              <a:buNone/>
            </a:pPr>
            <a:r>
              <a:rPr lang="en" sz="1700">
                <a:solidFill>
                  <a:schemeClr val="lt1"/>
                </a:solidFill>
                <a:latin typeface="Lato Light"/>
                <a:ea typeface="Lato Light"/>
                <a:cs typeface="Lato Light"/>
                <a:sym typeface="Lato Light"/>
              </a:rPr>
              <a:t>heartcore</a:t>
            </a:r>
            <a:br>
              <a:rPr lang="en" sz="2000">
                <a:solidFill>
                  <a:srgbClr val="FFFFFF"/>
                </a:solidFill>
                <a:latin typeface="Lato Black"/>
                <a:ea typeface="Lato Black"/>
                <a:cs typeface="Lato Black"/>
                <a:sym typeface="Lato Black"/>
              </a:rPr>
            </a:br>
            <a:endParaRPr sz="900">
              <a:solidFill>
                <a:srgbClr val="FFFFFF"/>
              </a:solidFill>
              <a:latin typeface="Lato Black"/>
              <a:ea typeface="Lato Black"/>
              <a:cs typeface="Lato Black"/>
              <a:sym typeface="Lato Black"/>
            </a:endParaRPr>
          </a:p>
        </p:txBody>
      </p:sp>
      <p:sp>
        <p:nvSpPr>
          <p:cNvPr id="789" name="Google Shape;789;p112"/>
          <p:cNvSpPr txBox="1"/>
          <p:nvPr/>
        </p:nvSpPr>
        <p:spPr>
          <a:xfrm>
            <a:off x="1942010" y="1594835"/>
            <a:ext cx="1706400" cy="307500"/>
          </a:xfrm>
          <a:prstGeom prst="rect">
            <a:avLst/>
          </a:prstGeom>
          <a:noFill/>
          <a:ln>
            <a:noFill/>
          </a:ln>
        </p:spPr>
        <p:txBody>
          <a:bodyPr anchorCtr="0" anchor="t" bIns="45700" lIns="91425" spcFirstLastPara="1" rIns="91425" wrap="square" tIns="45700">
            <a:noAutofit/>
          </a:bodyPr>
          <a:lstStyle/>
          <a:p>
            <a:pPr indent="0" lvl="0" marL="0" marR="0" rtl="0" algn="ctr">
              <a:lnSpc>
                <a:spcPct val="126250"/>
              </a:lnSpc>
              <a:spcBef>
                <a:spcPts val="0"/>
              </a:spcBef>
              <a:spcAft>
                <a:spcPts val="0"/>
              </a:spcAft>
              <a:buClr>
                <a:schemeClr val="dk1"/>
              </a:buClr>
              <a:buSzPts val="300"/>
              <a:buFont typeface="Arial"/>
              <a:buNone/>
            </a:pPr>
            <a:r>
              <a:rPr lang="en" sz="1700">
                <a:solidFill>
                  <a:schemeClr val="lt1"/>
                </a:solidFill>
                <a:latin typeface="Lato Light"/>
                <a:ea typeface="Lato Light"/>
                <a:cs typeface="Lato Light"/>
                <a:sym typeface="Lato Light"/>
              </a:rPr>
              <a:t>cloud</a:t>
            </a:r>
            <a:endParaRPr sz="1700">
              <a:solidFill>
                <a:schemeClr val="lt1"/>
              </a:solidFill>
              <a:latin typeface="Lato Light"/>
              <a:ea typeface="Lato Light"/>
              <a:cs typeface="Lato Light"/>
              <a:sym typeface="Lato Light"/>
            </a:endParaRPr>
          </a:p>
          <a:p>
            <a:pPr indent="0" lvl="0" marL="0" marR="0" rtl="0" algn="l">
              <a:lnSpc>
                <a:spcPct val="125000"/>
              </a:lnSpc>
              <a:spcBef>
                <a:spcPts val="0"/>
              </a:spcBef>
              <a:spcAft>
                <a:spcPts val="0"/>
              </a:spcAft>
              <a:buClr>
                <a:schemeClr val="dk1"/>
              </a:buClr>
              <a:buSzPts val="200"/>
              <a:buFont typeface="Arial"/>
              <a:buNone/>
            </a:pPr>
            <a:r>
              <a:t/>
            </a:r>
            <a:endParaRPr sz="900">
              <a:solidFill>
                <a:srgbClr val="FFFFFF"/>
              </a:solidFill>
              <a:latin typeface="Lato"/>
              <a:ea typeface="Lato"/>
              <a:cs typeface="Lato"/>
              <a:sym typeface="Lato"/>
            </a:endParaRPr>
          </a:p>
        </p:txBody>
      </p:sp>
      <p:sp>
        <p:nvSpPr>
          <p:cNvPr id="790" name="Google Shape;790;p112"/>
          <p:cNvSpPr txBox="1"/>
          <p:nvPr/>
        </p:nvSpPr>
        <p:spPr>
          <a:xfrm>
            <a:off x="3950174" y="2961765"/>
            <a:ext cx="1237500" cy="9120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chemeClr val="dk1"/>
              </a:buClr>
              <a:buSzPts val="200"/>
              <a:buFont typeface="Arial"/>
              <a:buNone/>
            </a:pPr>
            <a:r>
              <a:rPr lang="en" sz="1200">
                <a:solidFill>
                  <a:schemeClr val="lt1"/>
                </a:solidFill>
                <a:latin typeface="Lato"/>
                <a:ea typeface="Lato"/>
                <a:cs typeface="Lato"/>
                <a:sym typeface="Lato"/>
              </a:rPr>
              <a:t>Headless CMS</a:t>
            </a:r>
            <a:endParaRPr sz="12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t/>
            </a:r>
            <a:endParaRPr sz="12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rPr lang="en" sz="800">
                <a:solidFill>
                  <a:schemeClr val="lt1"/>
                </a:solidFill>
                <a:latin typeface="Lato"/>
                <a:ea typeface="Lato"/>
                <a:cs typeface="Lato"/>
                <a:sym typeface="Lato"/>
              </a:rPr>
              <a:t>Content management as a service with omnichannel support through APIs and libraries</a:t>
            </a:r>
            <a:endParaRPr sz="500">
              <a:solidFill>
                <a:schemeClr val="lt1"/>
              </a:solidFill>
              <a:latin typeface="Lato"/>
              <a:ea typeface="Lato"/>
              <a:cs typeface="Lato"/>
              <a:sym typeface="Lato"/>
            </a:endParaRPr>
          </a:p>
        </p:txBody>
      </p:sp>
      <p:sp>
        <p:nvSpPr>
          <p:cNvPr id="791" name="Google Shape;791;p112"/>
          <p:cNvSpPr txBox="1"/>
          <p:nvPr/>
        </p:nvSpPr>
        <p:spPr>
          <a:xfrm>
            <a:off x="2095055" y="2956929"/>
            <a:ext cx="1422000" cy="1385400"/>
          </a:xfrm>
          <a:prstGeom prst="rect">
            <a:avLst/>
          </a:prstGeom>
          <a:noFill/>
          <a:ln>
            <a:noFill/>
          </a:ln>
        </p:spPr>
        <p:txBody>
          <a:bodyPr anchorCtr="0" anchor="t" bIns="91425" lIns="91425" spcFirstLastPara="1" rIns="91425" wrap="square" tIns="91425">
            <a:spAutoFit/>
          </a:bodyPr>
          <a:lstStyle/>
          <a:p>
            <a:pPr indent="0" lvl="0" marL="0" rtl="0" algn="ctr">
              <a:lnSpc>
                <a:spcPct val="125000"/>
              </a:lnSpc>
              <a:spcBef>
                <a:spcPts val="0"/>
              </a:spcBef>
              <a:spcAft>
                <a:spcPts val="0"/>
              </a:spcAft>
              <a:buNone/>
            </a:pPr>
            <a:r>
              <a:rPr lang="en" sz="1200">
                <a:solidFill>
                  <a:schemeClr val="lt1"/>
                </a:solidFill>
                <a:latin typeface="Lato"/>
                <a:ea typeface="Lato"/>
                <a:cs typeface="Lato"/>
                <a:sym typeface="Lato"/>
              </a:rPr>
              <a:t>Classic CMS with maximum flexibility for developers</a:t>
            </a:r>
            <a:endParaRPr sz="1200">
              <a:solidFill>
                <a:schemeClr val="lt1"/>
              </a:solidFill>
              <a:latin typeface="Lato"/>
              <a:ea typeface="Lato"/>
              <a:cs typeface="Lato"/>
              <a:sym typeface="Lato"/>
            </a:endParaRPr>
          </a:p>
          <a:p>
            <a:pPr indent="0" lvl="0" marL="0" rtl="0" algn="ctr">
              <a:lnSpc>
                <a:spcPct val="125000"/>
              </a:lnSpc>
              <a:spcBef>
                <a:spcPts val="0"/>
              </a:spcBef>
              <a:spcAft>
                <a:spcPts val="0"/>
              </a:spcAft>
              <a:buClr>
                <a:schemeClr val="dk1"/>
              </a:buClr>
              <a:buSzPts val="1100"/>
              <a:buFont typeface="Arial"/>
              <a:buNone/>
            </a:pPr>
            <a:r>
              <a:rPr lang="en" sz="800">
                <a:solidFill>
                  <a:schemeClr val="lt1"/>
                </a:solidFill>
                <a:latin typeface="Lato"/>
                <a:ea typeface="Lato"/>
                <a:cs typeface="Lato"/>
                <a:sym typeface="Lato"/>
              </a:rPr>
              <a:t>All-in-one </a:t>
            </a:r>
            <a:endParaRPr sz="800">
              <a:solidFill>
                <a:schemeClr val="lt1"/>
              </a:solidFill>
              <a:latin typeface="Lato"/>
              <a:ea typeface="Lato"/>
              <a:cs typeface="Lato"/>
              <a:sym typeface="Lato"/>
            </a:endParaRPr>
          </a:p>
          <a:p>
            <a:pPr indent="0" lvl="0" marL="0" rtl="0" algn="ctr">
              <a:lnSpc>
                <a:spcPct val="125000"/>
              </a:lnSpc>
              <a:spcBef>
                <a:spcPts val="0"/>
              </a:spcBef>
              <a:spcAft>
                <a:spcPts val="0"/>
              </a:spcAft>
              <a:buClr>
                <a:schemeClr val="dk1"/>
              </a:buClr>
              <a:buSzPts val="1100"/>
              <a:buFont typeface="Arial"/>
              <a:buNone/>
            </a:pPr>
            <a:r>
              <a:rPr lang="en" sz="800">
                <a:solidFill>
                  <a:schemeClr val="lt1"/>
                </a:solidFill>
                <a:latin typeface="Lato"/>
                <a:ea typeface="Lato"/>
                <a:cs typeface="Lato"/>
                <a:sym typeface="Lato"/>
              </a:rPr>
              <a:t>managed hosting</a:t>
            </a:r>
            <a:endParaRPr sz="1000">
              <a:solidFill>
                <a:schemeClr val="lt1"/>
              </a:solidFill>
              <a:latin typeface="Lato"/>
              <a:ea typeface="Lato"/>
              <a:cs typeface="Lato"/>
              <a:sym typeface="Lato"/>
            </a:endParaRPr>
          </a:p>
        </p:txBody>
      </p:sp>
      <p:pic>
        <p:nvPicPr>
          <p:cNvPr id="792" name="Google Shape;792;p112"/>
          <p:cNvPicPr preferRelativeResize="0"/>
          <p:nvPr/>
        </p:nvPicPr>
        <p:blipFill>
          <a:blip r:embed="rId4">
            <a:alphaModFix/>
          </a:blip>
          <a:stretch>
            <a:fillRect/>
          </a:stretch>
        </p:blipFill>
        <p:spPr>
          <a:xfrm>
            <a:off x="2156351" y="1812580"/>
            <a:ext cx="1299343" cy="1222015"/>
          </a:xfrm>
          <a:prstGeom prst="rect">
            <a:avLst/>
          </a:prstGeom>
          <a:noFill/>
          <a:ln>
            <a:noFill/>
          </a:ln>
        </p:spPr>
      </p:pic>
      <p:sp>
        <p:nvSpPr>
          <p:cNvPr id="793" name="Google Shape;793;p112"/>
          <p:cNvSpPr/>
          <p:nvPr/>
        </p:nvSpPr>
        <p:spPr>
          <a:xfrm>
            <a:off x="378850" y="1339775"/>
            <a:ext cx="1419900" cy="29649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12"/>
          <p:cNvSpPr txBox="1"/>
          <p:nvPr/>
        </p:nvSpPr>
        <p:spPr>
          <a:xfrm>
            <a:off x="472492" y="3005485"/>
            <a:ext cx="1237500" cy="912000"/>
          </a:xfrm>
          <a:prstGeom prst="rect">
            <a:avLst/>
          </a:prstGeom>
          <a:noFill/>
          <a:ln>
            <a:noFill/>
          </a:ln>
        </p:spPr>
        <p:txBody>
          <a:bodyPr anchorCtr="0" anchor="t" bIns="45700" lIns="91425" spcFirstLastPara="1" rIns="91425" wrap="square" tIns="45700">
            <a:noAutofit/>
          </a:bodyPr>
          <a:lstStyle/>
          <a:p>
            <a:pPr indent="0" lvl="0" marL="0" marR="0" rtl="0" algn="ctr">
              <a:lnSpc>
                <a:spcPct val="125000"/>
              </a:lnSpc>
              <a:spcBef>
                <a:spcPts val="0"/>
              </a:spcBef>
              <a:spcAft>
                <a:spcPts val="0"/>
              </a:spcAft>
              <a:buClr>
                <a:schemeClr val="dk1"/>
              </a:buClr>
              <a:buSzPts val="200"/>
              <a:buFont typeface="Arial"/>
              <a:buNone/>
            </a:pPr>
            <a:r>
              <a:rPr lang="en" sz="1100">
                <a:solidFill>
                  <a:schemeClr val="lt1"/>
                </a:solidFill>
                <a:latin typeface="Lato"/>
                <a:ea typeface="Lato"/>
                <a:cs typeface="Lato"/>
                <a:sym typeface="Lato"/>
              </a:rPr>
              <a:t>Open-source CMS</a:t>
            </a:r>
            <a:endParaRPr sz="11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rPr lang="en" sz="1100">
                <a:solidFill>
                  <a:schemeClr val="lt1"/>
                </a:solidFill>
                <a:latin typeface="Lato"/>
                <a:ea typeface="Lato"/>
                <a:cs typeface="Lato"/>
                <a:sym typeface="Lato"/>
              </a:rPr>
              <a:t>‘The core of Umbraco’</a:t>
            </a:r>
            <a:endParaRPr sz="11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1100"/>
              <a:buFont typeface="Arial"/>
              <a:buNone/>
            </a:pPr>
            <a:r>
              <a:t/>
            </a:r>
            <a:endParaRPr sz="1100">
              <a:solidFill>
                <a:schemeClr val="lt1"/>
              </a:solidFill>
              <a:latin typeface="Lato"/>
              <a:ea typeface="Lato"/>
              <a:cs typeface="Lato"/>
              <a:sym typeface="Lato"/>
            </a:endParaRPr>
          </a:p>
          <a:p>
            <a:pPr indent="0" lvl="0" marL="0" marR="0" rtl="0" algn="ctr">
              <a:lnSpc>
                <a:spcPct val="125000"/>
              </a:lnSpc>
              <a:spcBef>
                <a:spcPts val="0"/>
              </a:spcBef>
              <a:spcAft>
                <a:spcPts val="0"/>
              </a:spcAft>
              <a:buClr>
                <a:schemeClr val="dk1"/>
              </a:buClr>
              <a:buSzPts val="200"/>
              <a:buFont typeface="Arial"/>
              <a:buNone/>
            </a:pPr>
            <a:r>
              <a:t/>
            </a:r>
            <a:endParaRPr sz="1100">
              <a:solidFill>
                <a:schemeClr val="lt1"/>
              </a:solidFill>
              <a:latin typeface="Lato"/>
              <a:ea typeface="Lato"/>
              <a:cs typeface="Lato"/>
              <a:sym typeface="Lato"/>
            </a:endParaRPr>
          </a:p>
        </p:txBody>
      </p:sp>
      <p:pic>
        <p:nvPicPr>
          <p:cNvPr id="795" name="Google Shape;795;p112"/>
          <p:cNvPicPr preferRelativeResize="0"/>
          <p:nvPr/>
        </p:nvPicPr>
        <p:blipFill>
          <a:blip r:embed="rId3">
            <a:alphaModFix/>
          </a:blip>
          <a:stretch>
            <a:fillRect/>
          </a:stretch>
        </p:blipFill>
        <p:spPr>
          <a:xfrm>
            <a:off x="571307" y="1546442"/>
            <a:ext cx="1035013" cy="163972"/>
          </a:xfrm>
          <a:prstGeom prst="rect">
            <a:avLst/>
          </a:prstGeom>
          <a:noFill/>
          <a:ln>
            <a:noFill/>
          </a:ln>
        </p:spPr>
      </p:pic>
      <p:pic>
        <p:nvPicPr>
          <p:cNvPr id="796" name="Google Shape;796;p112"/>
          <p:cNvPicPr preferRelativeResize="0"/>
          <p:nvPr/>
        </p:nvPicPr>
        <p:blipFill>
          <a:blip r:embed="rId3">
            <a:alphaModFix/>
          </a:blip>
          <a:stretch>
            <a:fillRect/>
          </a:stretch>
        </p:blipFill>
        <p:spPr>
          <a:xfrm>
            <a:off x="2449880" y="1507318"/>
            <a:ext cx="690652" cy="109415"/>
          </a:xfrm>
          <a:prstGeom prst="rect">
            <a:avLst/>
          </a:prstGeom>
          <a:noFill/>
          <a:ln>
            <a:noFill/>
          </a:ln>
        </p:spPr>
      </p:pic>
      <p:pic>
        <p:nvPicPr>
          <p:cNvPr id="797" name="Google Shape;797;p112"/>
          <p:cNvPicPr preferRelativeResize="0"/>
          <p:nvPr/>
        </p:nvPicPr>
        <p:blipFill>
          <a:blip r:embed="rId5">
            <a:alphaModFix/>
          </a:blip>
          <a:stretch>
            <a:fillRect/>
          </a:stretch>
        </p:blipFill>
        <p:spPr>
          <a:xfrm>
            <a:off x="4134343" y="2012297"/>
            <a:ext cx="869237" cy="822561"/>
          </a:xfrm>
          <a:prstGeom prst="rect">
            <a:avLst/>
          </a:prstGeom>
          <a:noFill/>
          <a:ln>
            <a:noFill/>
          </a:ln>
        </p:spPr>
      </p:pic>
      <p:pic>
        <p:nvPicPr>
          <p:cNvPr id="798" name="Google Shape;798;p112"/>
          <p:cNvPicPr preferRelativeResize="0"/>
          <p:nvPr/>
        </p:nvPicPr>
        <p:blipFill>
          <a:blip r:embed="rId3">
            <a:alphaModFix/>
          </a:blip>
          <a:stretch>
            <a:fillRect/>
          </a:stretch>
        </p:blipFill>
        <p:spPr>
          <a:xfrm>
            <a:off x="4223637" y="1507318"/>
            <a:ext cx="690652" cy="109415"/>
          </a:xfrm>
          <a:prstGeom prst="rect">
            <a:avLst/>
          </a:prstGeom>
          <a:noFill/>
          <a:ln>
            <a:noFill/>
          </a:ln>
        </p:spPr>
      </p:pic>
      <p:pic>
        <p:nvPicPr>
          <p:cNvPr id="799" name="Google Shape;799;p112"/>
          <p:cNvPicPr preferRelativeResize="0"/>
          <p:nvPr/>
        </p:nvPicPr>
        <p:blipFill>
          <a:blip r:embed="rId6">
            <a:alphaModFix/>
          </a:blip>
          <a:stretch>
            <a:fillRect/>
          </a:stretch>
        </p:blipFill>
        <p:spPr>
          <a:xfrm>
            <a:off x="712877" y="2136078"/>
            <a:ext cx="751869" cy="590572"/>
          </a:xfrm>
          <a:prstGeom prst="rect">
            <a:avLst/>
          </a:prstGeom>
          <a:noFill/>
          <a:ln>
            <a:noFill/>
          </a:ln>
        </p:spPr>
      </p:pic>
      <p:sp>
        <p:nvSpPr>
          <p:cNvPr id="800" name="Google Shape;800;p112"/>
          <p:cNvSpPr txBox="1"/>
          <p:nvPr/>
        </p:nvSpPr>
        <p:spPr>
          <a:xfrm>
            <a:off x="1247545" y="305750"/>
            <a:ext cx="3600900" cy="4083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2600">
                <a:solidFill>
                  <a:srgbClr val="3549AE"/>
                </a:solidFill>
                <a:latin typeface="Lato Black"/>
                <a:ea typeface="Lato Black"/>
                <a:cs typeface="Lato Black"/>
                <a:sym typeface="Lato Black"/>
              </a:rPr>
              <a:t>Umbraco Tech Stack</a:t>
            </a:r>
            <a:endParaRPr sz="2600">
              <a:solidFill>
                <a:srgbClr val="3549AE"/>
              </a:solidFill>
              <a:latin typeface="Lato Black"/>
              <a:ea typeface="Lato Black"/>
              <a:cs typeface="Lato Black"/>
              <a:sym typeface="Lato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113"/>
          <p:cNvSpPr/>
          <p:nvPr/>
        </p:nvSpPr>
        <p:spPr>
          <a:xfrm>
            <a:off x="0" y="0"/>
            <a:ext cx="4864200" cy="51435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13"/>
          <p:cNvSpPr txBox="1"/>
          <p:nvPr>
            <p:ph idx="4294967295" type="ctrTitle"/>
          </p:nvPr>
        </p:nvSpPr>
        <p:spPr>
          <a:xfrm>
            <a:off x="407650" y="521208"/>
            <a:ext cx="3055200" cy="650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solidFill>
                  <a:schemeClr val="lt1"/>
                </a:solidFill>
              </a:rPr>
              <a:t>Umbraco Cloud</a:t>
            </a:r>
            <a:endParaRPr sz="2600">
              <a:solidFill>
                <a:schemeClr val="lt1"/>
              </a:solidFill>
            </a:endParaRPr>
          </a:p>
        </p:txBody>
      </p:sp>
      <p:sp>
        <p:nvSpPr>
          <p:cNvPr id="807" name="Google Shape;807;p113"/>
          <p:cNvSpPr txBox="1"/>
          <p:nvPr/>
        </p:nvSpPr>
        <p:spPr>
          <a:xfrm>
            <a:off x="407655" y="1755825"/>
            <a:ext cx="4052100" cy="263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i="1" lang="en" sz="1100">
                <a:solidFill>
                  <a:srgbClr val="F2EBE6"/>
                </a:solidFill>
                <a:latin typeface="Lato"/>
                <a:ea typeface="Lato"/>
                <a:cs typeface="Lato"/>
                <a:sym typeface="Lato"/>
              </a:rPr>
              <a:t>Developers time keeps becoming more and more valuable, so it's crucial that time is spent on what makes a difference and not tedious tasks that add no or little value to customers. </a:t>
            </a:r>
            <a:endParaRPr i="1" sz="1100">
              <a:solidFill>
                <a:srgbClr val="F2EBE6"/>
              </a:solidFill>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t/>
            </a:r>
            <a:endParaRPr i="1" sz="1100">
              <a:solidFill>
                <a:srgbClr val="F2EBE6"/>
              </a:solidFill>
              <a:latin typeface="Lato"/>
              <a:ea typeface="Lato"/>
              <a:cs typeface="Lato"/>
              <a:sym typeface="Lato"/>
            </a:endParaRPr>
          </a:p>
          <a:p>
            <a:pPr indent="0" lvl="0" marL="0" rtl="0" algn="l">
              <a:lnSpc>
                <a:spcPct val="115000"/>
              </a:lnSpc>
              <a:spcBef>
                <a:spcPts val="0"/>
              </a:spcBef>
              <a:spcAft>
                <a:spcPts val="0"/>
              </a:spcAft>
              <a:buNone/>
            </a:pPr>
            <a:r>
              <a:rPr i="1" lang="en" sz="1100">
                <a:solidFill>
                  <a:srgbClr val="F2EBE6"/>
                </a:solidFill>
                <a:latin typeface="Lato"/>
                <a:ea typeface="Lato"/>
                <a:cs typeface="Lato"/>
                <a:sym typeface="Lato"/>
              </a:rPr>
              <a:t>That's our goal with Umbraco Cloud. Combine the flexibility you already know and love of the Umbraco CMS with a platform that takes care of installing, upgrading, team management and deployments, leaving more time in projects to spend on features for your customers.</a:t>
            </a:r>
            <a:endParaRPr i="1" sz="1100">
              <a:solidFill>
                <a:srgbClr val="F2EBE6"/>
              </a:solidFill>
              <a:latin typeface="Lato"/>
              <a:ea typeface="Lato"/>
              <a:cs typeface="Lato"/>
              <a:sym typeface="Lato"/>
            </a:endParaRPr>
          </a:p>
          <a:p>
            <a:pPr indent="0" lvl="0" marL="0" rtl="0" algn="l">
              <a:lnSpc>
                <a:spcPct val="115000"/>
              </a:lnSpc>
              <a:spcBef>
                <a:spcPts val="0"/>
              </a:spcBef>
              <a:spcAft>
                <a:spcPts val="0"/>
              </a:spcAft>
              <a:buNone/>
            </a:pPr>
            <a:r>
              <a:t/>
            </a:r>
            <a:endParaRPr i="1" sz="1100">
              <a:solidFill>
                <a:srgbClr val="F2EBE6"/>
              </a:solidFill>
              <a:latin typeface="Lato"/>
              <a:ea typeface="Lato"/>
              <a:cs typeface="Lato"/>
              <a:sym typeface="Lato"/>
            </a:endParaRPr>
          </a:p>
          <a:p>
            <a:pPr indent="-102870" lvl="0" marL="91440" rtl="0" algn="l">
              <a:lnSpc>
                <a:spcPct val="115000"/>
              </a:lnSpc>
              <a:spcBef>
                <a:spcPts val="0"/>
              </a:spcBef>
              <a:spcAft>
                <a:spcPts val="0"/>
              </a:spcAft>
              <a:buClr>
                <a:srgbClr val="F4C1BC"/>
              </a:buClr>
              <a:buSzPts val="900"/>
              <a:buFont typeface="Lato"/>
              <a:buChar char="-"/>
            </a:pPr>
            <a:r>
              <a:rPr lang="en" sz="900">
                <a:solidFill>
                  <a:srgbClr val="F4C1BC"/>
                </a:solidFill>
                <a:latin typeface="Lato"/>
                <a:ea typeface="Lato"/>
                <a:cs typeface="Lato"/>
                <a:sym typeface="Lato"/>
              </a:rPr>
              <a:t>Niels Hartvig, Founder of Umbraco</a:t>
            </a:r>
            <a:endParaRPr sz="900">
              <a:solidFill>
                <a:srgbClr val="F4C1BC"/>
              </a:solidFill>
              <a:latin typeface="Lato"/>
              <a:ea typeface="Lato"/>
              <a:cs typeface="Lato"/>
              <a:sym typeface="Lato"/>
            </a:endParaRPr>
          </a:p>
          <a:p>
            <a:pPr indent="0" lvl="0" marL="0" rtl="0" algn="l">
              <a:lnSpc>
                <a:spcPct val="115000"/>
              </a:lnSpc>
              <a:spcBef>
                <a:spcPts val="0"/>
              </a:spcBef>
              <a:spcAft>
                <a:spcPts val="0"/>
              </a:spcAft>
              <a:buNone/>
            </a:pPr>
            <a:r>
              <a:t/>
            </a:r>
            <a:endParaRPr b="1" i="1" sz="1100">
              <a:solidFill>
                <a:srgbClr val="F2EBE6"/>
              </a:solidFill>
            </a:endParaRPr>
          </a:p>
          <a:p>
            <a:pPr indent="0" lvl="0" marL="457200" rtl="0" algn="l">
              <a:lnSpc>
                <a:spcPct val="115000"/>
              </a:lnSpc>
              <a:spcBef>
                <a:spcPts val="0"/>
              </a:spcBef>
              <a:spcAft>
                <a:spcPts val="0"/>
              </a:spcAft>
              <a:buNone/>
            </a:pPr>
            <a:r>
              <a:t/>
            </a:r>
            <a:endParaRPr b="1" sz="1100">
              <a:solidFill>
                <a:srgbClr val="F2EBE6"/>
              </a:solidFill>
            </a:endParaRPr>
          </a:p>
          <a:p>
            <a:pPr indent="0" lvl="0" marL="114300" marR="0" rtl="0" algn="l">
              <a:lnSpc>
                <a:spcPct val="115000"/>
              </a:lnSpc>
              <a:spcBef>
                <a:spcPts val="0"/>
              </a:spcBef>
              <a:spcAft>
                <a:spcPts val="0"/>
              </a:spcAft>
              <a:buNone/>
            </a:pPr>
            <a:r>
              <a:t/>
            </a:r>
            <a:endParaRPr b="1" i="0" sz="1100" u="none" cap="none" strike="noStrike">
              <a:solidFill>
                <a:srgbClr val="F2EBE6"/>
              </a:solidFill>
              <a:latin typeface="Lato"/>
              <a:ea typeface="Lato"/>
              <a:cs typeface="Lato"/>
              <a:sym typeface="Lato"/>
            </a:endParaRPr>
          </a:p>
          <a:p>
            <a:pPr indent="0" lvl="0" marL="0" marR="0" rtl="0" algn="l">
              <a:lnSpc>
                <a:spcPct val="115000"/>
              </a:lnSpc>
              <a:spcBef>
                <a:spcPts val="1600"/>
              </a:spcBef>
              <a:spcAft>
                <a:spcPts val="1600"/>
              </a:spcAft>
              <a:buClr>
                <a:srgbClr val="000000"/>
              </a:buClr>
              <a:buSzPts val="1600"/>
              <a:buFont typeface="Arial"/>
              <a:buNone/>
            </a:pPr>
            <a:r>
              <a:t/>
            </a:r>
            <a:endParaRPr b="1" i="0" sz="1100" u="none" cap="none" strike="noStrike">
              <a:solidFill>
                <a:srgbClr val="F2EBE6"/>
              </a:solidFill>
              <a:latin typeface="Lato"/>
              <a:ea typeface="Lato"/>
              <a:cs typeface="Lato"/>
              <a:sym typeface="Lato"/>
            </a:endParaRPr>
          </a:p>
        </p:txBody>
      </p:sp>
      <p:pic>
        <p:nvPicPr>
          <p:cNvPr id="808" name="Google Shape;808;p113"/>
          <p:cNvPicPr preferRelativeResize="0"/>
          <p:nvPr/>
        </p:nvPicPr>
        <p:blipFill rotWithShape="1">
          <a:blip r:embed="rId3">
            <a:alphaModFix/>
          </a:blip>
          <a:srcRect b="-10738" l="2839" r="2839" t="-10738"/>
          <a:stretch/>
        </p:blipFill>
        <p:spPr>
          <a:xfrm>
            <a:off x="5366675" y="1259950"/>
            <a:ext cx="3480424" cy="2670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114"/>
          <p:cNvSpPr txBox="1"/>
          <p:nvPr>
            <p:ph idx="4294967295" type="ctrTitle"/>
          </p:nvPr>
        </p:nvSpPr>
        <p:spPr>
          <a:xfrm>
            <a:off x="411480" y="521208"/>
            <a:ext cx="3055200" cy="650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Umbraco Cloud</a:t>
            </a:r>
            <a:endParaRPr sz="2600"/>
          </a:p>
        </p:txBody>
      </p:sp>
      <p:sp>
        <p:nvSpPr>
          <p:cNvPr id="814" name="Google Shape;814;p114"/>
          <p:cNvSpPr txBox="1"/>
          <p:nvPr/>
        </p:nvSpPr>
        <p:spPr>
          <a:xfrm>
            <a:off x="411480" y="1477551"/>
            <a:ext cx="6177000" cy="2884800"/>
          </a:xfrm>
          <a:prstGeom prst="rect">
            <a:avLst/>
          </a:prstGeom>
          <a:noFill/>
          <a:ln>
            <a:noFill/>
          </a:ln>
        </p:spPr>
        <p:txBody>
          <a:bodyPr anchorCtr="0" anchor="t" bIns="91425" lIns="91425" spcFirstLastPara="1" rIns="91425" wrap="square" tIns="91425">
            <a:noAutofit/>
          </a:bodyPr>
          <a:lstStyle/>
          <a:p>
            <a:pPr indent="-304800" lvl="0" marL="320040" marR="0" rtl="0" algn="l">
              <a:lnSpc>
                <a:spcPct val="150000"/>
              </a:lnSpc>
              <a:spcBef>
                <a:spcPts val="0"/>
              </a:spcBef>
              <a:spcAft>
                <a:spcPts val="0"/>
              </a:spcAft>
              <a:buClr>
                <a:schemeClr val="accent1"/>
              </a:buClr>
              <a:buSzPts val="1200"/>
              <a:buFont typeface="Lato"/>
              <a:buChar char="●"/>
            </a:pPr>
            <a:r>
              <a:rPr i="0" lang="en" sz="1200" u="none" cap="none" strike="noStrike">
                <a:solidFill>
                  <a:srgbClr val="000000"/>
                </a:solidFill>
                <a:latin typeface="Lato"/>
                <a:ea typeface="Lato"/>
                <a:cs typeface="Lato"/>
                <a:sym typeface="Lato"/>
              </a:rPr>
              <a:t>All-in-one hosting on Microsoft Azure</a:t>
            </a:r>
            <a:endParaRPr sz="1200">
              <a:latin typeface="Lato"/>
              <a:ea typeface="Lato"/>
              <a:cs typeface="Lato"/>
              <a:sym typeface="Lato"/>
            </a:endParaRPr>
          </a:p>
          <a:p>
            <a:pPr indent="-304800" lvl="0" marL="320040" marR="0" rtl="0" algn="l">
              <a:lnSpc>
                <a:spcPct val="150000"/>
              </a:lnSpc>
              <a:spcBef>
                <a:spcPts val="0"/>
              </a:spcBef>
              <a:spcAft>
                <a:spcPts val="0"/>
              </a:spcAft>
              <a:buClr>
                <a:schemeClr val="accent1"/>
              </a:buClr>
              <a:buSzPts val="1200"/>
              <a:buFont typeface="Lato"/>
              <a:buChar char="●"/>
            </a:pPr>
            <a:r>
              <a:rPr i="0" lang="en" sz="1200" u="none" cap="none" strike="noStrike">
                <a:solidFill>
                  <a:srgbClr val="000000"/>
                </a:solidFill>
                <a:latin typeface="Lato"/>
                <a:ea typeface="Lato"/>
                <a:cs typeface="Lato"/>
                <a:sym typeface="Lato"/>
              </a:rPr>
              <a:t>Automated updates – Stay secure and up to date</a:t>
            </a:r>
            <a:endParaRPr sz="1200">
              <a:latin typeface="Lato"/>
              <a:ea typeface="Lato"/>
              <a:cs typeface="Lato"/>
              <a:sym typeface="Lato"/>
            </a:endParaRPr>
          </a:p>
          <a:p>
            <a:pPr indent="-304800" lvl="0" marL="320040" marR="0" rtl="0" algn="l">
              <a:lnSpc>
                <a:spcPct val="150000"/>
              </a:lnSpc>
              <a:spcBef>
                <a:spcPts val="0"/>
              </a:spcBef>
              <a:spcAft>
                <a:spcPts val="0"/>
              </a:spcAft>
              <a:buClr>
                <a:schemeClr val="accent1"/>
              </a:buClr>
              <a:buSzPts val="1200"/>
              <a:buChar char="●"/>
            </a:pPr>
            <a:r>
              <a:rPr lang="en" sz="1200">
                <a:solidFill>
                  <a:schemeClr val="dk1"/>
                </a:solidFill>
                <a:latin typeface="Lato"/>
                <a:ea typeface="Lato"/>
                <a:cs typeface="Lato"/>
                <a:sym typeface="Lato"/>
              </a:rPr>
              <a:t>Baseline feature – spin up a new project in a few minutes or use Baseline </a:t>
            </a:r>
            <a:br>
              <a:rPr lang="en" sz="1200">
                <a:solidFill>
                  <a:schemeClr val="dk1"/>
                </a:solidFill>
                <a:latin typeface="Lato"/>
                <a:ea typeface="Lato"/>
                <a:cs typeface="Lato"/>
                <a:sym typeface="Lato"/>
              </a:rPr>
            </a:br>
            <a:r>
              <a:rPr lang="en" sz="1200">
                <a:solidFill>
                  <a:schemeClr val="dk1"/>
                </a:solidFill>
                <a:latin typeface="Lato"/>
                <a:ea typeface="Lato"/>
                <a:cs typeface="Lato"/>
                <a:sym typeface="Lato"/>
              </a:rPr>
              <a:t>to re-use project components from a master</a:t>
            </a:r>
            <a:endParaRPr sz="1200">
              <a:solidFill>
                <a:schemeClr val="dk1"/>
              </a:solidFill>
              <a:latin typeface="Lato"/>
              <a:ea typeface="Lato"/>
              <a:cs typeface="Lato"/>
              <a:sym typeface="Lato"/>
            </a:endParaRPr>
          </a:p>
          <a:p>
            <a:pPr indent="-304800" lvl="0" marL="320040" rtl="0" algn="l">
              <a:lnSpc>
                <a:spcPct val="150000"/>
              </a:lnSpc>
              <a:spcBef>
                <a:spcPts val="0"/>
              </a:spcBef>
              <a:spcAft>
                <a:spcPts val="0"/>
              </a:spcAft>
              <a:buClr>
                <a:schemeClr val="accent1"/>
              </a:buClr>
              <a:buSzPts val="1200"/>
              <a:buFont typeface="Lato"/>
              <a:buChar char="●"/>
            </a:pPr>
            <a:r>
              <a:rPr lang="en" sz="1200">
                <a:solidFill>
                  <a:schemeClr val="dk1"/>
                </a:solidFill>
                <a:latin typeface="Lato"/>
                <a:ea typeface="Lato"/>
                <a:cs typeface="Lato"/>
                <a:sym typeface="Lato"/>
              </a:rPr>
              <a:t>Easy to deploy content and features using Deploy™</a:t>
            </a:r>
            <a:endParaRPr sz="1200">
              <a:solidFill>
                <a:schemeClr val="dk1"/>
              </a:solidFill>
              <a:latin typeface="Lato"/>
              <a:ea typeface="Lato"/>
              <a:cs typeface="Lato"/>
              <a:sym typeface="Lato"/>
            </a:endParaRPr>
          </a:p>
          <a:p>
            <a:pPr indent="-304800" lvl="0" marL="320040" rtl="0" algn="l">
              <a:lnSpc>
                <a:spcPct val="150000"/>
              </a:lnSpc>
              <a:spcBef>
                <a:spcPts val="0"/>
              </a:spcBef>
              <a:spcAft>
                <a:spcPts val="0"/>
              </a:spcAft>
              <a:buClr>
                <a:schemeClr val="accent1"/>
              </a:buClr>
              <a:buSzPts val="1200"/>
              <a:buFont typeface="Lato"/>
              <a:buChar char="●"/>
            </a:pPr>
            <a:r>
              <a:rPr i="0" lang="en" sz="1200" u="none" cap="none" strike="noStrike">
                <a:solidFill>
                  <a:srgbClr val="000000"/>
                </a:solidFill>
                <a:latin typeface="Lato"/>
                <a:ea typeface="Lato"/>
                <a:cs typeface="Lato"/>
                <a:sym typeface="Lato"/>
              </a:rPr>
              <a:t>Automated </a:t>
            </a:r>
            <a:r>
              <a:rPr lang="en" sz="1200">
                <a:latin typeface="Lato"/>
                <a:ea typeface="Lato"/>
                <a:cs typeface="Lato"/>
                <a:sym typeface="Lato"/>
              </a:rPr>
              <a:t>TLS</a:t>
            </a:r>
            <a:r>
              <a:rPr i="0" lang="en" sz="1200" u="none" cap="none" strike="noStrike">
                <a:solidFill>
                  <a:srgbClr val="000000"/>
                </a:solidFill>
                <a:latin typeface="Lato"/>
                <a:ea typeface="Lato"/>
                <a:cs typeface="Lato"/>
                <a:sym typeface="Lato"/>
              </a:rPr>
              <a:t> certificates</a:t>
            </a:r>
            <a:endParaRPr sz="1200">
              <a:solidFill>
                <a:schemeClr val="dk1"/>
              </a:solidFill>
              <a:latin typeface="Lato"/>
              <a:ea typeface="Lato"/>
              <a:cs typeface="Lato"/>
              <a:sym typeface="Lato"/>
            </a:endParaRPr>
          </a:p>
          <a:p>
            <a:pPr indent="-304800" lvl="0" marL="320040" rtl="0" algn="l">
              <a:lnSpc>
                <a:spcPct val="150000"/>
              </a:lnSpc>
              <a:spcBef>
                <a:spcPts val="0"/>
              </a:spcBef>
              <a:spcAft>
                <a:spcPts val="0"/>
              </a:spcAft>
              <a:buClr>
                <a:schemeClr val="accent1"/>
              </a:buClr>
              <a:buSzPts val="1200"/>
              <a:buFont typeface="Lato"/>
              <a:buChar char="●"/>
            </a:pPr>
            <a:r>
              <a:rPr lang="en" sz="1200">
                <a:solidFill>
                  <a:schemeClr val="dk1"/>
                </a:solidFill>
                <a:latin typeface="Lato"/>
                <a:ea typeface="Lato"/>
                <a:cs typeface="Lato"/>
                <a:sym typeface="Lato"/>
              </a:rPr>
              <a:t>Easier user management</a:t>
            </a:r>
            <a:endParaRPr sz="1200">
              <a:solidFill>
                <a:schemeClr val="dk1"/>
              </a:solidFill>
              <a:latin typeface="Lato"/>
              <a:ea typeface="Lato"/>
              <a:cs typeface="Lato"/>
              <a:sym typeface="Lato"/>
            </a:endParaRPr>
          </a:p>
          <a:p>
            <a:pPr indent="-304800" lvl="0" marL="320040" rtl="0" algn="l">
              <a:lnSpc>
                <a:spcPct val="150000"/>
              </a:lnSpc>
              <a:spcBef>
                <a:spcPts val="0"/>
              </a:spcBef>
              <a:spcAft>
                <a:spcPts val="0"/>
              </a:spcAft>
              <a:buClr>
                <a:schemeClr val="accent1"/>
              </a:buClr>
              <a:buSzPts val="1200"/>
              <a:buChar char="●"/>
            </a:pPr>
            <a:r>
              <a:rPr i="0" lang="en" sz="1200" u="none" cap="none" strike="noStrike">
                <a:solidFill>
                  <a:srgbClr val="000000"/>
                </a:solidFill>
                <a:latin typeface="Lato"/>
                <a:ea typeface="Lato"/>
                <a:cs typeface="Lato"/>
                <a:sym typeface="Lato"/>
              </a:rPr>
              <a:t>Scalable solution - Flexibility and predictability in projects</a:t>
            </a:r>
            <a:endParaRPr sz="1200">
              <a:latin typeface="Lato"/>
              <a:ea typeface="Lato"/>
              <a:cs typeface="Lato"/>
              <a:sym typeface="Lato"/>
            </a:endParaRPr>
          </a:p>
          <a:p>
            <a:pPr indent="-304800" lvl="0" marL="320040" rtl="0" algn="l">
              <a:lnSpc>
                <a:spcPct val="150000"/>
              </a:lnSpc>
              <a:spcBef>
                <a:spcPts val="0"/>
              </a:spcBef>
              <a:spcAft>
                <a:spcPts val="0"/>
              </a:spcAft>
              <a:buClr>
                <a:schemeClr val="accent1"/>
              </a:buClr>
              <a:buSzPts val="1200"/>
              <a:buFont typeface="Lato"/>
              <a:buChar char="●"/>
            </a:pPr>
            <a:r>
              <a:rPr i="0" lang="en" sz="1200" u="none" cap="none" strike="noStrike">
                <a:solidFill>
                  <a:srgbClr val="000000"/>
                </a:solidFill>
                <a:latin typeface="Lato"/>
                <a:ea typeface="Lato"/>
                <a:cs typeface="Lato"/>
                <a:sym typeface="Lato"/>
              </a:rPr>
              <a:t>Included Umbraco Support</a:t>
            </a:r>
            <a:endParaRPr i="0" sz="1200" u="none" cap="none" strike="noStrike">
              <a:solidFill>
                <a:srgbClr val="000000"/>
              </a:solidFill>
              <a:latin typeface="Lato"/>
              <a:ea typeface="Lato"/>
              <a:cs typeface="Lato"/>
              <a:sym typeface="Lato"/>
            </a:endParaRPr>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t/>
            </a:r>
            <a:endParaRPr b="1"/>
          </a:p>
          <a:p>
            <a:pPr indent="0" lvl="0" marL="0" marR="0" rtl="0" algn="l">
              <a:lnSpc>
                <a:spcPct val="115000"/>
              </a:lnSpc>
              <a:spcBef>
                <a:spcPts val="0"/>
              </a:spcBef>
              <a:spcAft>
                <a:spcPts val="0"/>
              </a:spcAft>
              <a:buNone/>
            </a:pPr>
            <a:r>
              <a:t/>
            </a:r>
            <a:endParaRPr b="1" i="0" sz="1600" u="none" cap="none" strike="noStrike">
              <a:solidFill>
                <a:srgbClr val="000000"/>
              </a:solidFill>
              <a:latin typeface="Lato"/>
              <a:ea typeface="Lato"/>
              <a:cs typeface="Lato"/>
              <a:sym typeface="Lato"/>
            </a:endParaRPr>
          </a:p>
          <a:p>
            <a:pPr indent="0" lvl="0" marL="0" marR="0" rtl="0" algn="l">
              <a:lnSpc>
                <a:spcPct val="115000"/>
              </a:lnSpc>
              <a:spcBef>
                <a:spcPts val="1600"/>
              </a:spcBef>
              <a:spcAft>
                <a:spcPts val="1600"/>
              </a:spcAft>
              <a:buClr>
                <a:srgbClr val="000000"/>
              </a:buClr>
              <a:buSzPts val="1600"/>
              <a:buFont typeface="Arial"/>
              <a:buNone/>
            </a:pPr>
            <a:r>
              <a:t/>
            </a:r>
            <a:endParaRPr b="1" i="0" sz="1600" u="none" cap="none" strike="noStrike">
              <a:solidFill>
                <a:srgbClr val="3544B1"/>
              </a:solidFill>
              <a:latin typeface="Lato"/>
              <a:ea typeface="Lato"/>
              <a:cs typeface="Lato"/>
              <a:sym typeface="Lato"/>
            </a:endParaRPr>
          </a:p>
        </p:txBody>
      </p:sp>
      <p:pic>
        <p:nvPicPr>
          <p:cNvPr id="815" name="Google Shape;815;p114"/>
          <p:cNvPicPr preferRelativeResize="0"/>
          <p:nvPr/>
        </p:nvPicPr>
        <p:blipFill>
          <a:blip r:embed="rId3">
            <a:alphaModFix/>
          </a:blip>
          <a:stretch>
            <a:fillRect/>
          </a:stretch>
        </p:blipFill>
        <p:spPr>
          <a:xfrm>
            <a:off x="5900550" y="1505050"/>
            <a:ext cx="2502500" cy="2502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819" name="Shape 819"/>
        <p:cNvGrpSpPr/>
        <p:nvPr/>
      </p:nvGrpSpPr>
      <p:grpSpPr>
        <a:xfrm>
          <a:off x="0" y="0"/>
          <a:ext cx="0" cy="0"/>
          <a:chOff x="0" y="0"/>
          <a:chExt cx="0" cy="0"/>
        </a:xfrm>
      </p:grpSpPr>
      <p:sp>
        <p:nvSpPr>
          <p:cNvPr id="820" name="Google Shape;820;p115"/>
          <p:cNvSpPr/>
          <p:nvPr/>
        </p:nvSpPr>
        <p:spPr>
          <a:xfrm>
            <a:off x="0" y="0"/>
            <a:ext cx="4864200" cy="51435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21" name="Google Shape;821;p115"/>
          <p:cNvPicPr preferRelativeResize="0"/>
          <p:nvPr/>
        </p:nvPicPr>
        <p:blipFill rotWithShape="1">
          <a:blip r:embed="rId3">
            <a:alphaModFix/>
          </a:blip>
          <a:srcRect b="-220" l="-12376" r="-12389" t="-210"/>
          <a:stretch/>
        </p:blipFill>
        <p:spPr>
          <a:xfrm rot="467044">
            <a:off x="5154779" y="1111570"/>
            <a:ext cx="3741545" cy="3040459"/>
          </a:xfrm>
          <a:prstGeom prst="rect">
            <a:avLst/>
          </a:prstGeom>
          <a:noFill/>
          <a:ln>
            <a:noFill/>
          </a:ln>
        </p:spPr>
      </p:pic>
      <p:sp>
        <p:nvSpPr>
          <p:cNvPr id="822" name="Google Shape;822;p115"/>
          <p:cNvSpPr txBox="1"/>
          <p:nvPr/>
        </p:nvSpPr>
        <p:spPr>
          <a:xfrm>
            <a:off x="426403" y="1753350"/>
            <a:ext cx="2564700" cy="1456800"/>
          </a:xfrm>
          <a:prstGeom prst="rect">
            <a:avLst/>
          </a:prstGeom>
          <a:noFill/>
          <a:ln>
            <a:noFill/>
          </a:ln>
        </p:spPr>
        <p:txBody>
          <a:bodyPr anchorCtr="0" anchor="t" bIns="91425" lIns="91425" spcFirstLastPara="1" rIns="91425" wrap="square" tIns="91425">
            <a:noAutofit/>
          </a:bodyPr>
          <a:lstStyle/>
          <a:p>
            <a:pPr indent="0" lvl="0" marL="0" marR="190500" rtl="0" algn="l">
              <a:lnSpc>
                <a:spcPct val="115000"/>
              </a:lnSpc>
              <a:spcBef>
                <a:spcPts val="0"/>
              </a:spcBef>
              <a:spcAft>
                <a:spcPts val="0"/>
              </a:spcAft>
              <a:buNone/>
            </a:pPr>
            <a:r>
              <a:rPr lang="en" sz="1800">
                <a:solidFill>
                  <a:srgbClr val="FFFFFF"/>
                </a:solidFill>
                <a:latin typeface="Lato"/>
                <a:ea typeface="Lato"/>
                <a:cs typeface="Lato"/>
                <a:sym typeface="Lato"/>
              </a:rPr>
              <a:t>A headless CMS -</a:t>
            </a:r>
            <a:br>
              <a:rPr lang="en" sz="1800">
                <a:solidFill>
                  <a:srgbClr val="FFFFFF"/>
                </a:solidFill>
                <a:latin typeface="Lato"/>
                <a:ea typeface="Lato"/>
                <a:cs typeface="Lato"/>
                <a:sym typeface="Lato"/>
              </a:rPr>
            </a:br>
            <a:r>
              <a:rPr lang="en" sz="1800">
                <a:solidFill>
                  <a:srgbClr val="FFFFFF"/>
                </a:solidFill>
                <a:latin typeface="Lato"/>
                <a:ea typeface="Lato"/>
                <a:cs typeface="Lato"/>
                <a:sym typeface="Lato"/>
              </a:rPr>
              <a:t>Friendly at its core</a:t>
            </a:r>
            <a:endParaRPr sz="1800">
              <a:solidFill>
                <a:srgbClr val="FFFFFF"/>
              </a:solidFill>
              <a:latin typeface="Lato"/>
              <a:ea typeface="Lato"/>
              <a:cs typeface="Lato"/>
              <a:sym typeface="Lato"/>
            </a:endParaRPr>
          </a:p>
        </p:txBody>
      </p:sp>
      <p:sp>
        <p:nvSpPr>
          <p:cNvPr id="823" name="Google Shape;823;p115"/>
          <p:cNvSpPr txBox="1"/>
          <p:nvPr/>
        </p:nvSpPr>
        <p:spPr>
          <a:xfrm>
            <a:off x="411475" y="521208"/>
            <a:ext cx="3381300" cy="573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sz="2600">
                <a:solidFill>
                  <a:schemeClr val="lt1"/>
                </a:solidFill>
                <a:latin typeface="Lato Black"/>
                <a:ea typeface="Lato Black"/>
                <a:cs typeface="Lato Black"/>
                <a:sym typeface="Lato Black"/>
              </a:rPr>
              <a:t>Umbraco Heartcore</a:t>
            </a:r>
            <a:endParaRPr sz="2600">
              <a:solidFill>
                <a:schemeClr val="lt1"/>
              </a:solidFill>
              <a:latin typeface="Lato Black"/>
              <a:ea typeface="Lato Black"/>
              <a:cs typeface="Lato Black"/>
              <a:sym typeface="Lato Black"/>
            </a:endParaRPr>
          </a:p>
        </p:txBody>
      </p:sp>
      <p:pic>
        <p:nvPicPr>
          <p:cNvPr id="824" name="Google Shape;824;p115"/>
          <p:cNvPicPr preferRelativeResize="0"/>
          <p:nvPr/>
        </p:nvPicPr>
        <p:blipFill rotWithShape="1">
          <a:blip r:embed="rId4">
            <a:alphaModFix/>
          </a:blip>
          <a:srcRect b="38670" l="9703" r="10824" t="38856"/>
          <a:stretch/>
        </p:blipFill>
        <p:spPr>
          <a:xfrm>
            <a:off x="1861575" y="4259471"/>
            <a:ext cx="1349200" cy="286125"/>
          </a:xfrm>
          <a:prstGeom prst="rect">
            <a:avLst/>
          </a:prstGeom>
          <a:noFill/>
          <a:ln>
            <a:noFill/>
          </a:ln>
        </p:spPr>
      </p:pic>
      <p:pic>
        <p:nvPicPr>
          <p:cNvPr id="825" name="Google Shape;825;p115"/>
          <p:cNvPicPr preferRelativeResize="0"/>
          <p:nvPr/>
        </p:nvPicPr>
        <p:blipFill>
          <a:blip r:embed="rId5">
            <a:alphaModFix/>
          </a:blip>
          <a:stretch>
            <a:fillRect/>
          </a:stretch>
        </p:blipFill>
        <p:spPr>
          <a:xfrm>
            <a:off x="524812" y="4123575"/>
            <a:ext cx="1072001" cy="357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9" name="Shape 829"/>
        <p:cNvGrpSpPr/>
        <p:nvPr/>
      </p:nvGrpSpPr>
      <p:grpSpPr>
        <a:xfrm>
          <a:off x="0" y="0"/>
          <a:ext cx="0" cy="0"/>
          <a:chOff x="0" y="0"/>
          <a:chExt cx="0" cy="0"/>
        </a:xfrm>
      </p:grpSpPr>
      <p:sp>
        <p:nvSpPr>
          <p:cNvPr id="830" name="Google Shape;830;p116"/>
          <p:cNvSpPr txBox="1"/>
          <p:nvPr>
            <p:ph idx="4294967295" type="ctrTitle"/>
          </p:nvPr>
        </p:nvSpPr>
        <p:spPr>
          <a:xfrm>
            <a:off x="411480" y="521208"/>
            <a:ext cx="4845600" cy="176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Omnichannel Content Management and Delivery</a:t>
            </a:r>
            <a:endParaRPr sz="2600"/>
          </a:p>
        </p:txBody>
      </p:sp>
      <p:sp>
        <p:nvSpPr>
          <p:cNvPr id="831" name="Google Shape;831;p116"/>
          <p:cNvSpPr txBox="1"/>
          <p:nvPr>
            <p:ph idx="4294967295" type="subTitle"/>
          </p:nvPr>
        </p:nvSpPr>
        <p:spPr>
          <a:xfrm>
            <a:off x="411475" y="1736350"/>
            <a:ext cx="4113300" cy="2337600"/>
          </a:xfrm>
          <a:prstGeom prst="rect">
            <a:avLst/>
          </a:prstGeom>
        </p:spPr>
        <p:txBody>
          <a:bodyPr anchorCtr="0" anchor="t" bIns="91425" lIns="91425" spcFirstLastPara="1" rIns="91425" wrap="square" tIns="91425">
            <a:noAutofit/>
          </a:bodyPr>
          <a:lstStyle/>
          <a:p>
            <a:pPr indent="-298450" lvl="0" marL="320040" rtl="0" algn="l">
              <a:spcBef>
                <a:spcPts val="0"/>
              </a:spcBef>
              <a:spcAft>
                <a:spcPts val="0"/>
              </a:spcAft>
              <a:buClr>
                <a:schemeClr val="accent1"/>
              </a:buClr>
              <a:buSzPts val="1100"/>
              <a:buChar char="●"/>
            </a:pPr>
            <a:r>
              <a:rPr lang="en" sz="1100"/>
              <a:t>Heartcore is built for Omnichannel. </a:t>
            </a:r>
            <a:r>
              <a:rPr lang="en" sz="1100">
                <a:solidFill>
                  <a:schemeClr val="dk1"/>
                </a:solidFill>
              </a:rPr>
              <a:t>Because of its RESTful API </a:t>
            </a:r>
            <a:r>
              <a:rPr lang="en" sz="1100"/>
              <a:t>you are able to manage and deliver content to all your customers on any device </a:t>
            </a:r>
            <a:br>
              <a:rPr lang="en" sz="1100"/>
            </a:br>
            <a:r>
              <a:rPr lang="en" sz="1100"/>
              <a:t>- whatever that frontend might be.</a:t>
            </a:r>
            <a:endParaRPr sz="1100"/>
          </a:p>
          <a:p>
            <a:pPr indent="-298450" lvl="0" marL="320040" rtl="0" algn="l">
              <a:spcBef>
                <a:spcPts val="1000"/>
              </a:spcBef>
              <a:spcAft>
                <a:spcPts val="1600"/>
              </a:spcAft>
              <a:buClr>
                <a:schemeClr val="accent1"/>
              </a:buClr>
              <a:buSzPts val="1100"/>
              <a:buChar char="●"/>
            </a:pPr>
            <a:r>
              <a:rPr lang="en" sz="1100"/>
              <a:t>Umbraco CMS is .NET, but with our headless CMS there's no need for you to be a .NET or Umbraco Developer. You can take advantage of the intuitive content management features and use the coding language you're skilled in to make things happen!</a:t>
            </a:r>
            <a:endParaRPr sz="1100"/>
          </a:p>
        </p:txBody>
      </p:sp>
      <p:grpSp>
        <p:nvGrpSpPr>
          <p:cNvPr id="832" name="Google Shape;832;p116"/>
          <p:cNvGrpSpPr/>
          <p:nvPr/>
        </p:nvGrpSpPr>
        <p:grpSpPr>
          <a:xfrm>
            <a:off x="5468550" y="820750"/>
            <a:ext cx="3167074" cy="3502000"/>
            <a:chOff x="5496325" y="753150"/>
            <a:chExt cx="3167074" cy="3502000"/>
          </a:xfrm>
        </p:grpSpPr>
        <p:pic>
          <p:nvPicPr>
            <p:cNvPr id="833" name="Google Shape;833;p116"/>
            <p:cNvPicPr preferRelativeResize="0"/>
            <p:nvPr/>
          </p:nvPicPr>
          <p:blipFill>
            <a:blip r:embed="rId3">
              <a:alphaModFix/>
            </a:blip>
            <a:stretch>
              <a:fillRect/>
            </a:stretch>
          </p:blipFill>
          <p:spPr>
            <a:xfrm>
              <a:off x="5769056" y="1402951"/>
              <a:ext cx="2337792" cy="2337601"/>
            </a:xfrm>
            <a:prstGeom prst="rect">
              <a:avLst/>
            </a:prstGeom>
            <a:noFill/>
            <a:ln>
              <a:noFill/>
            </a:ln>
          </p:spPr>
        </p:pic>
        <p:pic>
          <p:nvPicPr>
            <p:cNvPr id="834" name="Google Shape;834;p116"/>
            <p:cNvPicPr preferRelativeResize="0"/>
            <p:nvPr/>
          </p:nvPicPr>
          <p:blipFill>
            <a:blip r:embed="rId4">
              <a:alphaModFix/>
            </a:blip>
            <a:stretch>
              <a:fillRect/>
            </a:stretch>
          </p:blipFill>
          <p:spPr>
            <a:xfrm>
              <a:off x="7759550" y="2092150"/>
              <a:ext cx="903849" cy="903849"/>
            </a:xfrm>
            <a:prstGeom prst="rect">
              <a:avLst/>
            </a:prstGeom>
            <a:noFill/>
            <a:ln>
              <a:noFill/>
            </a:ln>
          </p:spPr>
        </p:pic>
        <p:pic>
          <p:nvPicPr>
            <p:cNvPr id="835" name="Google Shape;835;p116"/>
            <p:cNvPicPr preferRelativeResize="0"/>
            <p:nvPr/>
          </p:nvPicPr>
          <p:blipFill>
            <a:blip r:embed="rId5">
              <a:alphaModFix/>
            </a:blip>
            <a:stretch>
              <a:fillRect/>
            </a:stretch>
          </p:blipFill>
          <p:spPr>
            <a:xfrm>
              <a:off x="5496325" y="2239963"/>
              <a:ext cx="608251" cy="608226"/>
            </a:xfrm>
            <a:prstGeom prst="rect">
              <a:avLst/>
            </a:prstGeom>
            <a:noFill/>
            <a:ln>
              <a:noFill/>
            </a:ln>
          </p:spPr>
        </p:pic>
        <p:pic>
          <p:nvPicPr>
            <p:cNvPr id="836" name="Google Shape;836;p116"/>
            <p:cNvPicPr preferRelativeResize="0"/>
            <p:nvPr/>
          </p:nvPicPr>
          <p:blipFill>
            <a:blip r:embed="rId6">
              <a:alphaModFix/>
            </a:blip>
            <a:stretch>
              <a:fillRect/>
            </a:stretch>
          </p:blipFill>
          <p:spPr>
            <a:xfrm>
              <a:off x="6510900" y="3452775"/>
              <a:ext cx="802399" cy="802375"/>
            </a:xfrm>
            <a:prstGeom prst="rect">
              <a:avLst/>
            </a:prstGeom>
            <a:noFill/>
            <a:ln>
              <a:noFill/>
            </a:ln>
          </p:spPr>
        </p:pic>
        <p:pic>
          <p:nvPicPr>
            <p:cNvPr id="837" name="Google Shape;837;p116"/>
            <p:cNvPicPr preferRelativeResize="0"/>
            <p:nvPr/>
          </p:nvPicPr>
          <p:blipFill>
            <a:blip r:embed="rId7">
              <a:alphaModFix/>
            </a:blip>
            <a:stretch>
              <a:fillRect/>
            </a:stretch>
          </p:blipFill>
          <p:spPr>
            <a:xfrm>
              <a:off x="6398125" y="753150"/>
              <a:ext cx="1027949" cy="1027949"/>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1" name="Shape 841"/>
        <p:cNvGrpSpPr/>
        <p:nvPr/>
      </p:nvGrpSpPr>
      <p:grpSpPr>
        <a:xfrm>
          <a:off x="0" y="0"/>
          <a:ext cx="0" cy="0"/>
          <a:chOff x="0" y="0"/>
          <a:chExt cx="0" cy="0"/>
        </a:xfrm>
      </p:grpSpPr>
      <p:sp>
        <p:nvSpPr>
          <p:cNvPr id="842" name="Google Shape;842;p117"/>
          <p:cNvSpPr txBox="1"/>
          <p:nvPr/>
        </p:nvSpPr>
        <p:spPr>
          <a:xfrm>
            <a:off x="1157100" y="1214200"/>
            <a:ext cx="2946900" cy="90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100">
                <a:latin typeface="Lato"/>
                <a:ea typeface="Lato"/>
                <a:cs typeface="Lato"/>
                <a:sym typeface="Lato"/>
              </a:rPr>
              <a:t>Managed Hosting</a:t>
            </a:r>
            <a:endParaRPr sz="1100">
              <a:latin typeface="Lato"/>
              <a:ea typeface="Lato"/>
              <a:cs typeface="Lato"/>
              <a:sym typeface="Lato"/>
            </a:endParaRPr>
          </a:p>
          <a:p>
            <a:pPr indent="0" lvl="0" marL="0" rtl="0" algn="l">
              <a:lnSpc>
                <a:spcPct val="115000"/>
              </a:lnSpc>
              <a:spcBef>
                <a:spcPts val="0"/>
              </a:spcBef>
              <a:spcAft>
                <a:spcPts val="0"/>
              </a:spcAft>
              <a:buNone/>
            </a:pPr>
            <a:r>
              <a:rPr lang="en" sz="1100">
                <a:latin typeface="Lato"/>
                <a:ea typeface="Lato"/>
                <a:cs typeface="Lato"/>
                <a:sym typeface="Lato"/>
              </a:rPr>
              <a:t>Scalable hosting with one-click project set-up, powered by Microsoft Azure.</a:t>
            </a:r>
            <a:endParaRPr sz="1100">
              <a:latin typeface="Lato"/>
              <a:ea typeface="Lato"/>
              <a:cs typeface="Lato"/>
              <a:sym typeface="Lato"/>
            </a:endParaRPr>
          </a:p>
        </p:txBody>
      </p:sp>
      <p:sp>
        <p:nvSpPr>
          <p:cNvPr id="843" name="Google Shape;843;p117"/>
          <p:cNvSpPr txBox="1"/>
          <p:nvPr>
            <p:ph idx="4294967295" type="ctrTitle"/>
          </p:nvPr>
        </p:nvSpPr>
        <p:spPr>
          <a:xfrm>
            <a:off x="411480" y="521208"/>
            <a:ext cx="7651200" cy="6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Umbraco Heartcore Features</a:t>
            </a:r>
            <a:endParaRPr sz="2600"/>
          </a:p>
        </p:txBody>
      </p:sp>
      <p:sp>
        <p:nvSpPr>
          <p:cNvPr id="844" name="Google Shape;844;p117"/>
          <p:cNvSpPr txBox="1"/>
          <p:nvPr/>
        </p:nvSpPr>
        <p:spPr>
          <a:xfrm>
            <a:off x="4869200" y="1214200"/>
            <a:ext cx="3230100" cy="90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b="1" lang="en" sz="1100">
                <a:solidFill>
                  <a:schemeClr val="dk1"/>
                </a:solidFill>
                <a:latin typeface="Lato"/>
                <a:ea typeface="Lato"/>
                <a:cs typeface="Lato"/>
                <a:sym typeface="Lato"/>
              </a:rPr>
              <a:t>Content Delivery Network (CDN)</a:t>
            </a:r>
            <a:endParaRPr sz="1100">
              <a:solidFill>
                <a:schemeClr val="dk1"/>
              </a:solidFill>
              <a:latin typeface="Lato"/>
              <a:ea typeface="Lato"/>
              <a:cs typeface="Lato"/>
              <a:sym typeface="Lato"/>
            </a:endParaRPr>
          </a:p>
          <a:p>
            <a:pPr indent="0" lvl="0" marL="0" rtl="0" algn="just">
              <a:lnSpc>
                <a:spcPct val="115000"/>
              </a:lnSpc>
              <a:spcBef>
                <a:spcPts val="0"/>
              </a:spcBef>
              <a:spcAft>
                <a:spcPts val="0"/>
              </a:spcAft>
              <a:buNone/>
            </a:pPr>
            <a:r>
              <a:rPr lang="en" sz="1100">
                <a:solidFill>
                  <a:schemeClr val="dk1"/>
                </a:solidFill>
                <a:latin typeface="Lato"/>
                <a:ea typeface="Lato"/>
                <a:cs typeface="Lato"/>
                <a:sym typeface="Lato"/>
              </a:rPr>
              <a:t>Fast delivery of content to any frontend and users, wherever in the world they might be, using the CDN capabilities of Cloudflare.</a:t>
            </a:r>
            <a:endParaRPr b="1" sz="1100">
              <a:latin typeface="Lato"/>
              <a:ea typeface="Lato"/>
              <a:cs typeface="Lato"/>
              <a:sym typeface="Lato"/>
            </a:endParaRPr>
          </a:p>
        </p:txBody>
      </p:sp>
      <p:sp>
        <p:nvSpPr>
          <p:cNvPr id="845" name="Google Shape;845;p117"/>
          <p:cNvSpPr txBox="1"/>
          <p:nvPr/>
        </p:nvSpPr>
        <p:spPr>
          <a:xfrm>
            <a:off x="4874917" y="2273913"/>
            <a:ext cx="3180900" cy="12087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100">
                <a:latin typeface="Lato"/>
                <a:ea typeface="Lato"/>
                <a:cs typeface="Lato"/>
                <a:sym typeface="Lato"/>
              </a:rPr>
              <a:t>Managed Backend</a:t>
            </a:r>
            <a:endParaRPr b="1" sz="1100">
              <a:latin typeface="Lato"/>
              <a:ea typeface="Lato"/>
              <a:cs typeface="Lato"/>
              <a:sym typeface="Lato"/>
            </a:endParaRPr>
          </a:p>
          <a:p>
            <a:pPr indent="0" lvl="0" marL="0" rtl="0" algn="just">
              <a:lnSpc>
                <a:spcPct val="115000"/>
              </a:lnSpc>
              <a:spcBef>
                <a:spcPts val="0"/>
              </a:spcBef>
              <a:spcAft>
                <a:spcPts val="0"/>
              </a:spcAft>
              <a:buNone/>
            </a:pPr>
            <a:r>
              <a:rPr lang="en" sz="1100">
                <a:latin typeface="Lato"/>
                <a:ea typeface="Lato"/>
                <a:cs typeface="Lato"/>
                <a:sym typeface="Lato"/>
              </a:rPr>
              <a:t>We will keep the Backend of your Heartcore projects up-to-date with the latest features and security fixes, so you don’t need to worry about maintaining an extra codebase.</a:t>
            </a:r>
            <a:endParaRPr sz="1100">
              <a:latin typeface="Lato"/>
              <a:ea typeface="Lato"/>
              <a:cs typeface="Lato"/>
              <a:sym typeface="Lato"/>
            </a:endParaRPr>
          </a:p>
        </p:txBody>
      </p:sp>
      <p:sp>
        <p:nvSpPr>
          <p:cNvPr id="846" name="Google Shape;846;p117"/>
          <p:cNvSpPr txBox="1"/>
          <p:nvPr/>
        </p:nvSpPr>
        <p:spPr>
          <a:xfrm>
            <a:off x="4874928" y="3537081"/>
            <a:ext cx="2913300" cy="1060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200">
                <a:latin typeface="Lato"/>
                <a:ea typeface="Lato"/>
                <a:cs typeface="Lato"/>
                <a:sym typeface="Lato"/>
              </a:rPr>
              <a:t>Also included...</a:t>
            </a:r>
            <a:endParaRPr sz="1000">
              <a:latin typeface="Lato"/>
              <a:ea typeface="Lato"/>
              <a:cs typeface="Lato"/>
              <a:sym typeface="Lato"/>
            </a:endParaRPr>
          </a:p>
          <a:p>
            <a:pPr indent="-292100" lvl="0" marL="320040" rtl="0" algn="l">
              <a:lnSpc>
                <a:spcPct val="115000"/>
              </a:lnSpc>
              <a:spcBef>
                <a:spcPts val="0"/>
              </a:spcBef>
              <a:spcAft>
                <a:spcPts val="0"/>
              </a:spcAft>
              <a:buClr>
                <a:schemeClr val="accent1"/>
              </a:buClr>
              <a:buSzPts val="1000"/>
              <a:buFont typeface="Lato"/>
              <a:buChar char="●"/>
            </a:pPr>
            <a:r>
              <a:rPr lang="en" sz="1000">
                <a:latin typeface="Lato"/>
                <a:ea typeface="Lato"/>
                <a:cs typeface="Lato"/>
                <a:sym typeface="Lato"/>
              </a:rPr>
              <a:t>Platform Support</a:t>
            </a:r>
            <a:endParaRPr sz="1000">
              <a:latin typeface="Lato"/>
              <a:ea typeface="Lato"/>
              <a:cs typeface="Lato"/>
              <a:sym typeface="Lato"/>
            </a:endParaRPr>
          </a:p>
          <a:p>
            <a:pPr indent="-292100" lvl="0" marL="320040" rtl="0" algn="l">
              <a:lnSpc>
                <a:spcPct val="115000"/>
              </a:lnSpc>
              <a:spcBef>
                <a:spcPts val="0"/>
              </a:spcBef>
              <a:spcAft>
                <a:spcPts val="0"/>
              </a:spcAft>
              <a:buClr>
                <a:schemeClr val="accent1"/>
              </a:buClr>
              <a:buSzPts val="1000"/>
              <a:buFont typeface="Lato"/>
              <a:buChar char="●"/>
            </a:pPr>
            <a:r>
              <a:rPr lang="en" sz="1000">
                <a:latin typeface="Lato"/>
                <a:ea typeface="Lato"/>
                <a:cs typeface="Lato"/>
                <a:sym typeface="Lato"/>
              </a:rPr>
              <a:t>Unlimited Team members</a:t>
            </a:r>
            <a:endParaRPr sz="1000">
              <a:latin typeface="Lato"/>
              <a:ea typeface="Lato"/>
              <a:cs typeface="Lato"/>
              <a:sym typeface="Lato"/>
            </a:endParaRPr>
          </a:p>
          <a:p>
            <a:pPr indent="-292100" lvl="0" marL="320040" rtl="0" algn="l">
              <a:lnSpc>
                <a:spcPct val="115000"/>
              </a:lnSpc>
              <a:spcBef>
                <a:spcPts val="0"/>
              </a:spcBef>
              <a:spcAft>
                <a:spcPts val="0"/>
              </a:spcAft>
              <a:buClr>
                <a:schemeClr val="accent1"/>
              </a:buClr>
              <a:buSzPts val="1000"/>
              <a:buFont typeface="Lato"/>
              <a:buChar char="●"/>
            </a:pPr>
            <a:r>
              <a:rPr lang="en" sz="1000" u="sng">
                <a:solidFill>
                  <a:srgbClr val="F4C1BC"/>
                </a:solidFill>
                <a:latin typeface="Lato"/>
                <a:ea typeface="Lato"/>
                <a:cs typeface="Lato"/>
                <a:sym typeface="Lato"/>
                <a:hlinkClick r:id="rId3">
                  <a:extLst>
                    <a:ext uri="{A12FA001-AC4F-418D-AE19-62706E023703}">
                      <ahyp:hlinkClr val="tx"/>
                    </a:ext>
                  </a:extLst>
                </a:hlinkClick>
              </a:rPr>
              <a:t>GDPR ready</a:t>
            </a:r>
            <a:endParaRPr sz="1000">
              <a:solidFill>
                <a:srgbClr val="F4C1BC"/>
              </a:solidFill>
              <a:latin typeface="Lato"/>
              <a:ea typeface="Lato"/>
              <a:cs typeface="Lato"/>
              <a:sym typeface="Lato"/>
            </a:endParaRPr>
          </a:p>
        </p:txBody>
      </p:sp>
      <p:sp>
        <p:nvSpPr>
          <p:cNvPr id="847" name="Google Shape;847;p117"/>
          <p:cNvSpPr txBox="1"/>
          <p:nvPr/>
        </p:nvSpPr>
        <p:spPr>
          <a:xfrm>
            <a:off x="1156434" y="2273850"/>
            <a:ext cx="2946900" cy="900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100">
                <a:latin typeface="Lato"/>
                <a:ea typeface="Lato"/>
                <a:cs typeface="Lato"/>
                <a:sym typeface="Lato"/>
              </a:rPr>
              <a:t>Managed APIs</a:t>
            </a:r>
            <a:endParaRPr sz="11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latin typeface="Lato"/>
                <a:ea typeface="Lato"/>
                <a:cs typeface="Lato"/>
                <a:sym typeface="Lato"/>
              </a:rPr>
              <a:t>We will keep your APIs up-to-date and make sure that all of your content, media etc. are automatically exposed via a RESTful API.</a:t>
            </a:r>
            <a:endParaRPr sz="1100">
              <a:latin typeface="Lato"/>
              <a:ea typeface="Lato"/>
              <a:cs typeface="Lato"/>
              <a:sym typeface="Lato"/>
            </a:endParaRPr>
          </a:p>
        </p:txBody>
      </p:sp>
      <p:pic>
        <p:nvPicPr>
          <p:cNvPr id="848" name="Google Shape;848;p117"/>
          <p:cNvPicPr preferRelativeResize="0"/>
          <p:nvPr/>
        </p:nvPicPr>
        <p:blipFill>
          <a:blip r:embed="rId4">
            <a:alphaModFix/>
          </a:blip>
          <a:stretch>
            <a:fillRect/>
          </a:stretch>
        </p:blipFill>
        <p:spPr>
          <a:xfrm>
            <a:off x="4412274" y="2360600"/>
            <a:ext cx="401225" cy="401225"/>
          </a:xfrm>
          <a:prstGeom prst="rect">
            <a:avLst/>
          </a:prstGeom>
          <a:noFill/>
          <a:ln>
            <a:noFill/>
          </a:ln>
        </p:spPr>
      </p:pic>
      <p:pic>
        <p:nvPicPr>
          <p:cNvPr id="849" name="Google Shape;849;p117"/>
          <p:cNvPicPr preferRelativeResize="0"/>
          <p:nvPr/>
        </p:nvPicPr>
        <p:blipFill>
          <a:blip r:embed="rId5">
            <a:alphaModFix/>
          </a:blip>
          <a:stretch>
            <a:fillRect/>
          </a:stretch>
        </p:blipFill>
        <p:spPr>
          <a:xfrm>
            <a:off x="4393375" y="3635025"/>
            <a:ext cx="475824" cy="475824"/>
          </a:xfrm>
          <a:prstGeom prst="rect">
            <a:avLst/>
          </a:prstGeom>
          <a:noFill/>
          <a:ln>
            <a:noFill/>
          </a:ln>
        </p:spPr>
      </p:pic>
      <p:grpSp>
        <p:nvGrpSpPr>
          <p:cNvPr id="850" name="Google Shape;850;p117"/>
          <p:cNvGrpSpPr/>
          <p:nvPr/>
        </p:nvGrpSpPr>
        <p:grpSpPr>
          <a:xfrm>
            <a:off x="452808" y="1296950"/>
            <a:ext cx="598524" cy="679661"/>
            <a:chOff x="197475" y="1746337"/>
            <a:chExt cx="598524" cy="679661"/>
          </a:xfrm>
        </p:grpSpPr>
        <p:pic>
          <p:nvPicPr>
            <p:cNvPr id="851" name="Google Shape;851;p117"/>
            <p:cNvPicPr preferRelativeResize="0"/>
            <p:nvPr/>
          </p:nvPicPr>
          <p:blipFill>
            <a:blip r:embed="rId6">
              <a:alphaModFix/>
            </a:blip>
            <a:stretch>
              <a:fillRect/>
            </a:stretch>
          </p:blipFill>
          <p:spPr>
            <a:xfrm>
              <a:off x="197475" y="1919900"/>
              <a:ext cx="506126" cy="506099"/>
            </a:xfrm>
            <a:prstGeom prst="rect">
              <a:avLst/>
            </a:prstGeom>
            <a:noFill/>
            <a:ln>
              <a:noFill/>
            </a:ln>
          </p:spPr>
        </p:pic>
        <p:pic>
          <p:nvPicPr>
            <p:cNvPr id="852" name="Google Shape;852;p117"/>
            <p:cNvPicPr preferRelativeResize="0"/>
            <p:nvPr/>
          </p:nvPicPr>
          <p:blipFill>
            <a:blip r:embed="rId7">
              <a:alphaModFix/>
            </a:blip>
            <a:stretch>
              <a:fillRect/>
            </a:stretch>
          </p:blipFill>
          <p:spPr>
            <a:xfrm>
              <a:off x="419774" y="1746337"/>
              <a:ext cx="376225" cy="376225"/>
            </a:xfrm>
            <a:prstGeom prst="rect">
              <a:avLst/>
            </a:prstGeom>
            <a:noFill/>
            <a:ln>
              <a:noFill/>
            </a:ln>
          </p:spPr>
        </p:pic>
      </p:grpSp>
      <p:pic>
        <p:nvPicPr>
          <p:cNvPr id="853" name="Google Shape;853;p117"/>
          <p:cNvPicPr preferRelativeResize="0"/>
          <p:nvPr/>
        </p:nvPicPr>
        <p:blipFill>
          <a:blip r:embed="rId8">
            <a:alphaModFix/>
          </a:blip>
          <a:stretch>
            <a:fillRect/>
          </a:stretch>
        </p:blipFill>
        <p:spPr>
          <a:xfrm>
            <a:off x="4398100" y="1318062"/>
            <a:ext cx="429600" cy="429600"/>
          </a:xfrm>
          <a:prstGeom prst="rect">
            <a:avLst/>
          </a:prstGeom>
          <a:noFill/>
          <a:ln>
            <a:noFill/>
          </a:ln>
        </p:spPr>
      </p:pic>
      <p:pic>
        <p:nvPicPr>
          <p:cNvPr id="854" name="Google Shape;854;p117"/>
          <p:cNvPicPr preferRelativeResize="0"/>
          <p:nvPr/>
        </p:nvPicPr>
        <p:blipFill>
          <a:blip r:embed="rId9">
            <a:alphaModFix/>
          </a:blip>
          <a:stretch>
            <a:fillRect/>
          </a:stretch>
        </p:blipFill>
        <p:spPr>
          <a:xfrm>
            <a:off x="529613" y="2383176"/>
            <a:ext cx="521724" cy="521702"/>
          </a:xfrm>
          <a:prstGeom prst="rect">
            <a:avLst/>
          </a:prstGeom>
          <a:noFill/>
          <a:ln>
            <a:noFill/>
          </a:ln>
        </p:spPr>
      </p:pic>
      <p:pic>
        <p:nvPicPr>
          <p:cNvPr id="855" name="Google Shape;855;p117"/>
          <p:cNvPicPr preferRelativeResize="0"/>
          <p:nvPr/>
        </p:nvPicPr>
        <p:blipFill>
          <a:blip r:embed="rId10">
            <a:alphaModFix/>
          </a:blip>
          <a:stretch>
            <a:fillRect/>
          </a:stretch>
        </p:blipFill>
        <p:spPr>
          <a:xfrm>
            <a:off x="476425" y="3611400"/>
            <a:ext cx="574900" cy="574900"/>
          </a:xfrm>
          <a:prstGeom prst="rect">
            <a:avLst/>
          </a:prstGeom>
          <a:noFill/>
          <a:ln>
            <a:noFill/>
          </a:ln>
        </p:spPr>
      </p:pic>
      <p:sp>
        <p:nvSpPr>
          <p:cNvPr id="856" name="Google Shape;856;p117"/>
          <p:cNvSpPr txBox="1"/>
          <p:nvPr/>
        </p:nvSpPr>
        <p:spPr>
          <a:xfrm>
            <a:off x="1156425" y="3537075"/>
            <a:ext cx="3090600" cy="1113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100">
                <a:latin typeface="Lato"/>
                <a:ea typeface="Lato"/>
                <a:cs typeface="Lato"/>
                <a:sym typeface="Lato"/>
              </a:rPr>
              <a:t>Webhooks</a:t>
            </a:r>
            <a:endParaRPr sz="1100">
              <a:latin typeface="Lato"/>
              <a:ea typeface="Lato"/>
              <a:cs typeface="Lato"/>
              <a:sym typeface="Lato"/>
            </a:endParaRPr>
          </a:p>
          <a:p>
            <a:pPr indent="0" lvl="0" marL="0" rtl="0" algn="l">
              <a:lnSpc>
                <a:spcPct val="115000"/>
              </a:lnSpc>
              <a:spcBef>
                <a:spcPts val="0"/>
              </a:spcBef>
              <a:spcAft>
                <a:spcPts val="0"/>
              </a:spcAft>
              <a:buNone/>
            </a:pPr>
            <a:r>
              <a:rPr lang="en" sz="1100">
                <a:solidFill>
                  <a:schemeClr val="dk1"/>
                </a:solidFill>
                <a:latin typeface="Lato"/>
                <a:ea typeface="Lato"/>
                <a:cs typeface="Lato"/>
                <a:sym typeface="Lato"/>
              </a:rPr>
              <a:t>Hookup and use all the best-of-breed tools you love, without compromising on your workflows. You're also able to trigger a URL on Save, Delete and Publish events.</a:t>
            </a:r>
            <a:endParaRPr sz="1100">
              <a:solidFill>
                <a:schemeClr val="dk1"/>
              </a:solidFill>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581" name="Shape 581"/>
        <p:cNvGrpSpPr/>
        <p:nvPr/>
      </p:nvGrpSpPr>
      <p:grpSpPr>
        <a:xfrm>
          <a:off x="0" y="0"/>
          <a:ext cx="0" cy="0"/>
          <a:chOff x="0" y="0"/>
          <a:chExt cx="0" cy="0"/>
        </a:xfrm>
      </p:grpSpPr>
      <p:sp>
        <p:nvSpPr>
          <p:cNvPr id="582" name="Google Shape;582;p100"/>
          <p:cNvSpPr/>
          <p:nvPr/>
        </p:nvSpPr>
        <p:spPr>
          <a:xfrm>
            <a:off x="5543200" y="-3325"/>
            <a:ext cx="3600799" cy="5143537"/>
          </a:xfrm>
          <a:custGeom>
            <a:rect b="b" l="l" r="r" t="t"/>
            <a:pathLst>
              <a:path extrusionOk="0" h="8100059" w="5670550">
                <a:moveTo>
                  <a:pt x="5670029" y="0"/>
                </a:moveTo>
                <a:lnTo>
                  <a:pt x="0" y="0"/>
                </a:lnTo>
                <a:lnTo>
                  <a:pt x="0" y="8099996"/>
                </a:lnTo>
                <a:lnTo>
                  <a:pt x="5670029" y="8099996"/>
                </a:lnTo>
                <a:lnTo>
                  <a:pt x="5670029" y="0"/>
                </a:lnTo>
                <a:close/>
              </a:path>
            </a:pathLst>
          </a:custGeom>
          <a:solidFill>
            <a:srgbClr val="1B264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rgbClr val="1B264F"/>
              </a:solidFill>
            </a:endParaRPr>
          </a:p>
        </p:txBody>
      </p:sp>
      <p:sp>
        <p:nvSpPr>
          <p:cNvPr id="583" name="Google Shape;583;p100"/>
          <p:cNvSpPr txBox="1"/>
          <p:nvPr/>
        </p:nvSpPr>
        <p:spPr>
          <a:xfrm>
            <a:off x="836451" y="4428100"/>
            <a:ext cx="1468500" cy="377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600">
                <a:latin typeface="Lato"/>
                <a:ea typeface="Lato"/>
                <a:cs typeface="Lato"/>
                <a:sym typeface="Lato"/>
              </a:rPr>
              <a:t>The Umbraco CMS was awarded first place in the  “Content Management System” category for The  Visual Studio Magazine 2020 Reader’s Choice  Award.</a:t>
            </a:r>
            <a:endParaRPr sz="600">
              <a:latin typeface="Lato"/>
              <a:ea typeface="Lato"/>
              <a:cs typeface="Lato"/>
              <a:sym typeface="Lato"/>
            </a:endParaRPr>
          </a:p>
        </p:txBody>
      </p:sp>
      <p:sp>
        <p:nvSpPr>
          <p:cNvPr id="584" name="Google Shape;584;p100"/>
          <p:cNvSpPr txBox="1"/>
          <p:nvPr/>
        </p:nvSpPr>
        <p:spPr>
          <a:xfrm>
            <a:off x="3055775" y="4428100"/>
            <a:ext cx="1577700" cy="377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600">
                <a:latin typeface="Lato"/>
                <a:ea typeface="Lato"/>
                <a:cs typeface="Lato"/>
                <a:sym typeface="Lato"/>
              </a:rPr>
              <a:t>Handpicked out of 35,000 companies across Europe, we were  among the 3 final winners of the Future Unicorn Award 2019  by DIGITALEUROPE.</a:t>
            </a:r>
            <a:endParaRPr sz="600">
              <a:latin typeface="Lato"/>
              <a:ea typeface="Lato"/>
              <a:cs typeface="Lato"/>
              <a:sym typeface="Lato"/>
            </a:endParaRPr>
          </a:p>
        </p:txBody>
      </p:sp>
      <p:sp>
        <p:nvSpPr>
          <p:cNvPr id="585" name="Google Shape;585;p100"/>
          <p:cNvSpPr txBox="1"/>
          <p:nvPr/>
        </p:nvSpPr>
        <p:spPr>
          <a:xfrm>
            <a:off x="6446019" y="544811"/>
            <a:ext cx="1887600" cy="377700"/>
          </a:xfrm>
          <a:prstGeom prst="rect">
            <a:avLst/>
          </a:prstGeom>
          <a:noFill/>
          <a:ln>
            <a:noFill/>
          </a:ln>
        </p:spPr>
        <p:txBody>
          <a:bodyPr anchorCtr="0" anchor="t" bIns="0" lIns="0" spcFirstLastPara="1" rIns="0" wrap="square" tIns="8075">
            <a:spAutoFit/>
          </a:bodyPr>
          <a:lstStyle/>
          <a:p>
            <a:pPr indent="0" lvl="0" marL="0" marR="0" rtl="0" algn="ctr">
              <a:lnSpc>
                <a:spcPct val="100000"/>
              </a:lnSpc>
              <a:spcBef>
                <a:spcPts val="0"/>
              </a:spcBef>
              <a:spcAft>
                <a:spcPts val="0"/>
              </a:spcAft>
              <a:buNone/>
            </a:pPr>
            <a:r>
              <a:rPr lang="en" sz="1200">
                <a:solidFill>
                  <a:srgbClr val="F5C2BD"/>
                </a:solidFill>
                <a:latin typeface="Lato Black"/>
                <a:ea typeface="Lato Black"/>
                <a:cs typeface="Lato Black"/>
                <a:sym typeface="Lato Black"/>
              </a:rPr>
              <a:t>Powering the biggest organizations in the world</a:t>
            </a:r>
            <a:endParaRPr sz="1200">
              <a:solidFill>
                <a:srgbClr val="F5C2BD"/>
              </a:solidFill>
              <a:latin typeface="Lato Black"/>
              <a:ea typeface="Lato Black"/>
              <a:cs typeface="Lato Black"/>
              <a:sym typeface="Lato Black"/>
            </a:endParaRPr>
          </a:p>
        </p:txBody>
      </p:sp>
      <p:grpSp>
        <p:nvGrpSpPr>
          <p:cNvPr id="586" name="Google Shape;586;p100"/>
          <p:cNvGrpSpPr/>
          <p:nvPr/>
        </p:nvGrpSpPr>
        <p:grpSpPr>
          <a:xfrm>
            <a:off x="545913" y="1813099"/>
            <a:ext cx="4042719" cy="1950531"/>
            <a:chOff x="794164" y="2665210"/>
            <a:chExt cx="7114958" cy="3533571"/>
          </a:xfrm>
        </p:grpSpPr>
        <p:pic>
          <p:nvPicPr>
            <p:cNvPr id="587" name="Google Shape;587;p100"/>
            <p:cNvPicPr preferRelativeResize="0"/>
            <p:nvPr/>
          </p:nvPicPr>
          <p:blipFill rotWithShape="1">
            <a:blip r:embed="rId3">
              <a:alphaModFix/>
            </a:blip>
            <a:srcRect b="0" l="0" r="0" t="0"/>
            <a:stretch/>
          </p:blipFill>
          <p:spPr>
            <a:xfrm>
              <a:off x="794164" y="2665210"/>
              <a:ext cx="7114958" cy="3533571"/>
            </a:xfrm>
            <a:prstGeom prst="rect">
              <a:avLst/>
            </a:prstGeom>
            <a:noFill/>
            <a:ln>
              <a:noFill/>
            </a:ln>
          </p:spPr>
        </p:pic>
        <p:pic>
          <p:nvPicPr>
            <p:cNvPr id="588" name="Google Shape;588;p100"/>
            <p:cNvPicPr preferRelativeResize="0"/>
            <p:nvPr/>
          </p:nvPicPr>
          <p:blipFill rotWithShape="1">
            <a:blip r:embed="rId4">
              <a:alphaModFix/>
            </a:blip>
            <a:srcRect b="0" l="0" r="0" t="0"/>
            <a:stretch/>
          </p:blipFill>
          <p:spPr>
            <a:xfrm>
              <a:off x="7551208" y="5372042"/>
              <a:ext cx="76517" cy="76517"/>
            </a:xfrm>
            <a:prstGeom prst="rect">
              <a:avLst/>
            </a:prstGeom>
            <a:noFill/>
            <a:ln>
              <a:noFill/>
            </a:ln>
          </p:spPr>
        </p:pic>
      </p:grpSp>
      <p:sp>
        <p:nvSpPr>
          <p:cNvPr id="589" name="Google Shape;589;p100"/>
          <p:cNvSpPr txBox="1"/>
          <p:nvPr/>
        </p:nvSpPr>
        <p:spPr>
          <a:xfrm>
            <a:off x="411475" y="521200"/>
            <a:ext cx="4891800" cy="2609400"/>
          </a:xfrm>
          <a:prstGeom prst="rect">
            <a:avLst/>
          </a:prstGeom>
          <a:noFill/>
          <a:ln>
            <a:noFill/>
          </a:ln>
        </p:spPr>
        <p:txBody>
          <a:bodyPr anchorCtr="0" anchor="t" bIns="0" lIns="0" spcFirstLastPara="1" rIns="0" wrap="square" tIns="8075">
            <a:spAutoFit/>
          </a:bodyPr>
          <a:lstStyle/>
          <a:p>
            <a:pPr indent="0" lvl="0" marL="12700" marR="292100" rtl="0" algn="l">
              <a:lnSpc>
                <a:spcPct val="100000"/>
              </a:lnSpc>
              <a:spcBef>
                <a:spcPts val="0"/>
              </a:spcBef>
              <a:spcAft>
                <a:spcPts val="0"/>
              </a:spcAft>
              <a:buNone/>
            </a:pPr>
            <a:r>
              <a:rPr lang="en" sz="2600">
                <a:solidFill>
                  <a:srgbClr val="3549AE"/>
                </a:solidFill>
                <a:latin typeface="Lato Black"/>
                <a:ea typeface="Lato Black"/>
                <a:cs typeface="Lato Black"/>
                <a:sym typeface="Lato Black"/>
              </a:rPr>
              <a:t>Umbraco is the biggest .NET open-source CMS in the world</a:t>
            </a:r>
            <a:br>
              <a:rPr b="1" lang="en" sz="2600">
                <a:solidFill>
                  <a:srgbClr val="3549AE"/>
                </a:solidFill>
                <a:latin typeface="Tahoma"/>
                <a:ea typeface="Tahoma"/>
                <a:cs typeface="Tahoma"/>
                <a:sym typeface="Tahoma"/>
              </a:rPr>
            </a:br>
            <a:br>
              <a:rPr b="1" lang="en" sz="2400">
                <a:solidFill>
                  <a:srgbClr val="3549AE"/>
                </a:solidFill>
                <a:latin typeface="Tahoma"/>
                <a:ea typeface="Tahoma"/>
                <a:cs typeface="Tahoma"/>
                <a:sym typeface="Tahoma"/>
              </a:rPr>
            </a:br>
            <a:endParaRPr sz="1800">
              <a:solidFill>
                <a:srgbClr val="3549AE"/>
              </a:solidFill>
              <a:latin typeface="Tahoma"/>
              <a:ea typeface="Tahoma"/>
              <a:cs typeface="Tahoma"/>
              <a:sym typeface="Tahoma"/>
            </a:endParaRPr>
          </a:p>
          <a:p>
            <a:pPr indent="0" lvl="0" marL="822960" marR="0" rtl="0" algn="l">
              <a:lnSpc>
                <a:spcPct val="118730"/>
              </a:lnSpc>
              <a:spcBef>
                <a:spcPts val="1800"/>
              </a:spcBef>
              <a:spcAft>
                <a:spcPts val="0"/>
              </a:spcAft>
              <a:buNone/>
            </a:pPr>
            <a:r>
              <a:rPr lang="en" sz="6000">
                <a:solidFill>
                  <a:schemeClr val="accent1"/>
                </a:solidFill>
                <a:latin typeface="Lato Black"/>
                <a:ea typeface="Lato Black"/>
                <a:cs typeface="Lato Black"/>
                <a:sym typeface="Lato Black"/>
              </a:rPr>
              <a:t>+</a:t>
            </a:r>
            <a:r>
              <a:rPr lang="en" sz="6000">
                <a:solidFill>
                  <a:schemeClr val="accent1"/>
                </a:solidFill>
                <a:latin typeface="Lato Black"/>
                <a:ea typeface="Lato Black"/>
                <a:cs typeface="Lato Black"/>
                <a:sym typeface="Lato Black"/>
              </a:rPr>
              <a:t>750.000</a:t>
            </a:r>
            <a:endParaRPr sz="1500">
              <a:latin typeface="Lato Black"/>
              <a:ea typeface="Lato Black"/>
              <a:cs typeface="Lato Black"/>
              <a:sym typeface="Lato Black"/>
            </a:endParaRPr>
          </a:p>
        </p:txBody>
      </p:sp>
      <p:pic>
        <p:nvPicPr>
          <p:cNvPr id="590" name="Google Shape;590;p100"/>
          <p:cNvPicPr preferRelativeResize="0"/>
          <p:nvPr/>
        </p:nvPicPr>
        <p:blipFill rotWithShape="1">
          <a:blip r:embed="rId5">
            <a:alphaModFix/>
          </a:blip>
          <a:srcRect b="0" l="0" r="0" t="0"/>
          <a:stretch/>
        </p:blipFill>
        <p:spPr>
          <a:xfrm>
            <a:off x="6250542" y="1988786"/>
            <a:ext cx="823768" cy="320796"/>
          </a:xfrm>
          <a:prstGeom prst="rect">
            <a:avLst/>
          </a:prstGeom>
          <a:noFill/>
          <a:ln>
            <a:noFill/>
          </a:ln>
        </p:spPr>
      </p:pic>
      <p:sp>
        <p:nvSpPr>
          <p:cNvPr id="591" name="Google Shape;591;p100"/>
          <p:cNvSpPr/>
          <p:nvPr/>
        </p:nvSpPr>
        <p:spPr>
          <a:xfrm>
            <a:off x="7728875" y="1408225"/>
            <a:ext cx="759828" cy="127140"/>
          </a:xfrm>
          <a:custGeom>
            <a:rect b="b" l="l" r="r" t="t"/>
            <a:pathLst>
              <a:path extrusionOk="0" h="238760" w="1369059">
                <a:moveTo>
                  <a:pt x="284302" y="163131"/>
                </a:moveTo>
                <a:lnTo>
                  <a:pt x="272008" y="130746"/>
                </a:lnTo>
                <a:lnTo>
                  <a:pt x="240296" y="110680"/>
                </a:lnTo>
                <a:lnTo>
                  <a:pt x="196938" y="99072"/>
                </a:lnTo>
                <a:lnTo>
                  <a:pt x="106337" y="85826"/>
                </a:lnTo>
                <a:lnTo>
                  <a:pt x="74625" y="76479"/>
                </a:lnTo>
                <a:lnTo>
                  <a:pt x="62331" y="60172"/>
                </a:lnTo>
                <a:lnTo>
                  <a:pt x="68059" y="48056"/>
                </a:lnTo>
                <a:lnTo>
                  <a:pt x="83566" y="38671"/>
                </a:lnTo>
                <a:lnTo>
                  <a:pt x="106349" y="32588"/>
                </a:lnTo>
                <a:lnTo>
                  <a:pt x="133896" y="30429"/>
                </a:lnTo>
                <a:lnTo>
                  <a:pt x="157124" y="32639"/>
                </a:lnTo>
                <a:lnTo>
                  <a:pt x="200634" y="47485"/>
                </a:lnTo>
                <a:lnTo>
                  <a:pt x="234950" y="78549"/>
                </a:lnTo>
                <a:lnTo>
                  <a:pt x="238340" y="88925"/>
                </a:lnTo>
                <a:lnTo>
                  <a:pt x="271208" y="88925"/>
                </a:lnTo>
                <a:lnTo>
                  <a:pt x="271208" y="8699"/>
                </a:lnTo>
                <a:lnTo>
                  <a:pt x="235623" y="8699"/>
                </a:lnTo>
                <a:lnTo>
                  <a:pt x="234454" y="19177"/>
                </a:lnTo>
                <a:lnTo>
                  <a:pt x="231216" y="23901"/>
                </a:lnTo>
                <a:lnTo>
                  <a:pt x="226542" y="24269"/>
                </a:lnTo>
                <a:lnTo>
                  <a:pt x="200355" y="12014"/>
                </a:lnTo>
                <a:lnTo>
                  <a:pt x="178790" y="5880"/>
                </a:lnTo>
                <a:lnTo>
                  <a:pt x="155968" y="2628"/>
                </a:lnTo>
                <a:lnTo>
                  <a:pt x="131483" y="1676"/>
                </a:lnTo>
                <a:lnTo>
                  <a:pt x="76962" y="6883"/>
                </a:lnTo>
                <a:lnTo>
                  <a:pt x="35534" y="21780"/>
                </a:lnTo>
                <a:lnTo>
                  <a:pt x="9220" y="45250"/>
                </a:lnTo>
                <a:lnTo>
                  <a:pt x="0" y="76212"/>
                </a:lnTo>
                <a:lnTo>
                  <a:pt x="7150" y="103784"/>
                </a:lnTo>
                <a:lnTo>
                  <a:pt x="27038" y="122047"/>
                </a:lnTo>
                <a:lnTo>
                  <a:pt x="57302" y="133616"/>
                </a:lnTo>
                <a:lnTo>
                  <a:pt x="95567" y="141071"/>
                </a:lnTo>
                <a:lnTo>
                  <a:pt x="180746" y="155194"/>
                </a:lnTo>
                <a:lnTo>
                  <a:pt x="204038" y="161086"/>
                </a:lnTo>
                <a:lnTo>
                  <a:pt x="216509" y="168414"/>
                </a:lnTo>
                <a:lnTo>
                  <a:pt x="220218" y="178828"/>
                </a:lnTo>
                <a:lnTo>
                  <a:pt x="216560" y="190296"/>
                </a:lnTo>
                <a:lnTo>
                  <a:pt x="204571" y="199275"/>
                </a:lnTo>
                <a:lnTo>
                  <a:pt x="182714" y="205219"/>
                </a:lnTo>
                <a:lnTo>
                  <a:pt x="149428" y="207581"/>
                </a:lnTo>
                <a:lnTo>
                  <a:pt x="123024" y="205879"/>
                </a:lnTo>
                <a:lnTo>
                  <a:pt x="76136" y="192684"/>
                </a:lnTo>
                <a:lnTo>
                  <a:pt x="39776" y="161747"/>
                </a:lnTo>
                <a:lnTo>
                  <a:pt x="33858" y="148755"/>
                </a:lnTo>
                <a:lnTo>
                  <a:pt x="863" y="148755"/>
                </a:lnTo>
                <a:lnTo>
                  <a:pt x="863" y="231648"/>
                </a:lnTo>
                <a:lnTo>
                  <a:pt x="37350" y="231648"/>
                </a:lnTo>
                <a:lnTo>
                  <a:pt x="38925" y="223532"/>
                </a:lnTo>
                <a:lnTo>
                  <a:pt x="41490" y="217398"/>
                </a:lnTo>
                <a:lnTo>
                  <a:pt x="45326" y="214350"/>
                </a:lnTo>
                <a:lnTo>
                  <a:pt x="50685" y="215468"/>
                </a:lnTo>
                <a:lnTo>
                  <a:pt x="73393" y="225018"/>
                </a:lnTo>
                <a:lnTo>
                  <a:pt x="99834" y="232333"/>
                </a:lnTo>
                <a:lnTo>
                  <a:pt x="126873" y="237020"/>
                </a:lnTo>
                <a:lnTo>
                  <a:pt x="151371" y="238671"/>
                </a:lnTo>
                <a:lnTo>
                  <a:pt x="208165" y="233692"/>
                </a:lnTo>
                <a:lnTo>
                  <a:pt x="249859" y="219075"/>
                </a:lnTo>
                <a:lnTo>
                  <a:pt x="275539" y="195389"/>
                </a:lnTo>
                <a:lnTo>
                  <a:pt x="284302" y="163131"/>
                </a:lnTo>
                <a:close/>
              </a:path>
              <a:path extrusionOk="0" h="238760" w="1369059">
                <a:moveTo>
                  <a:pt x="661822" y="115658"/>
                </a:moveTo>
                <a:lnTo>
                  <a:pt x="653999" y="77190"/>
                </a:lnTo>
                <a:lnTo>
                  <a:pt x="631672" y="45199"/>
                </a:lnTo>
                <a:lnTo>
                  <a:pt x="607910" y="28752"/>
                </a:lnTo>
                <a:lnTo>
                  <a:pt x="596544" y="20878"/>
                </a:lnTo>
                <a:lnTo>
                  <a:pt x="584581" y="16878"/>
                </a:lnTo>
                <a:lnTo>
                  <a:pt x="584581" y="120002"/>
                </a:lnTo>
                <a:lnTo>
                  <a:pt x="578434" y="157416"/>
                </a:lnTo>
                <a:lnTo>
                  <a:pt x="560514" y="185000"/>
                </a:lnTo>
                <a:lnTo>
                  <a:pt x="531571" y="202069"/>
                </a:lnTo>
                <a:lnTo>
                  <a:pt x="492366" y="207911"/>
                </a:lnTo>
                <a:lnTo>
                  <a:pt x="454063" y="201841"/>
                </a:lnTo>
                <a:lnTo>
                  <a:pt x="425716" y="184213"/>
                </a:lnTo>
                <a:lnTo>
                  <a:pt x="408114" y="155867"/>
                </a:lnTo>
                <a:lnTo>
                  <a:pt x="402069" y="117665"/>
                </a:lnTo>
                <a:lnTo>
                  <a:pt x="408355" y="80225"/>
                </a:lnTo>
                <a:lnTo>
                  <a:pt x="426618" y="52273"/>
                </a:lnTo>
                <a:lnTo>
                  <a:pt x="455879" y="34785"/>
                </a:lnTo>
                <a:lnTo>
                  <a:pt x="495236" y="28752"/>
                </a:lnTo>
                <a:lnTo>
                  <a:pt x="532980" y="34925"/>
                </a:lnTo>
                <a:lnTo>
                  <a:pt x="561047" y="52806"/>
                </a:lnTo>
                <a:lnTo>
                  <a:pt x="578548" y="81483"/>
                </a:lnTo>
                <a:lnTo>
                  <a:pt x="584581" y="120002"/>
                </a:lnTo>
                <a:lnTo>
                  <a:pt x="584581" y="16878"/>
                </a:lnTo>
                <a:lnTo>
                  <a:pt x="550329" y="5410"/>
                </a:lnTo>
                <a:lnTo>
                  <a:pt x="494728" y="0"/>
                </a:lnTo>
                <a:lnTo>
                  <a:pt x="437426" y="5346"/>
                </a:lnTo>
                <a:lnTo>
                  <a:pt x="390690" y="20815"/>
                </a:lnTo>
                <a:lnTo>
                  <a:pt x="355739" y="45554"/>
                </a:lnTo>
                <a:lnTo>
                  <a:pt x="333857" y="78676"/>
                </a:lnTo>
                <a:lnTo>
                  <a:pt x="326288" y="119329"/>
                </a:lnTo>
                <a:lnTo>
                  <a:pt x="333743" y="159283"/>
                </a:lnTo>
                <a:lnTo>
                  <a:pt x="355282" y="191935"/>
                </a:lnTo>
                <a:lnTo>
                  <a:pt x="389610" y="216369"/>
                </a:lnTo>
                <a:lnTo>
                  <a:pt x="435470" y="231686"/>
                </a:lnTo>
                <a:lnTo>
                  <a:pt x="491566" y="236994"/>
                </a:lnTo>
                <a:lnTo>
                  <a:pt x="550608" y="231724"/>
                </a:lnTo>
                <a:lnTo>
                  <a:pt x="598004" y="216319"/>
                </a:lnTo>
                <a:lnTo>
                  <a:pt x="609803" y="207911"/>
                </a:lnTo>
                <a:lnTo>
                  <a:pt x="632891" y="191427"/>
                </a:lnTo>
                <a:lnTo>
                  <a:pt x="654443" y="157670"/>
                </a:lnTo>
                <a:lnTo>
                  <a:pt x="661822" y="115658"/>
                </a:lnTo>
                <a:close/>
              </a:path>
              <a:path extrusionOk="0" h="238760" w="1369059">
                <a:moveTo>
                  <a:pt x="1016939" y="10401"/>
                </a:moveTo>
                <a:lnTo>
                  <a:pt x="886955" y="10401"/>
                </a:lnTo>
                <a:lnTo>
                  <a:pt x="886955" y="38138"/>
                </a:lnTo>
                <a:lnTo>
                  <a:pt x="907376" y="38138"/>
                </a:lnTo>
                <a:lnTo>
                  <a:pt x="918387" y="38950"/>
                </a:lnTo>
                <a:lnTo>
                  <a:pt x="925639" y="41605"/>
                </a:lnTo>
                <a:lnTo>
                  <a:pt x="929627" y="46456"/>
                </a:lnTo>
                <a:lnTo>
                  <a:pt x="930859" y="53848"/>
                </a:lnTo>
                <a:lnTo>
                  <a:pt x="930148" y="143002"/>
                </a:lnTo>
                <a:lnTo>
                  <a:pt x="788682" y="10401"/>
                </a:lnTo>
                <a:lnTo>
                  <a:pt x="671957" y="10401"/>
                </a:lnTo>
                <a:lnTo>
                  <a:pt x="671957" y="38138"/>
                </a:lnTo>
                <a:lnTo>
                  <a:pt x="694321" y="38138"/>
                </a:lnTo>
                <a:lnTo>
                  <a:pt x="705319" y="38950"/>
                </a:lnTo>
                <a:lnTo>
                  <a:pt x="712584" y="41605"/>
                </a:lnTo>
                <a:lnTo>
                  <a:pt x="716572" y="46456"/>
                </a:lnTo>
                <a:lnTo>
                  <a:pt x="717804" y="53848"/>
                </a:lnTo>
                <a:lnTo>
                  <a:pt x="717804" y="190220"/>
                </a:lnTo>
                <a:lnTo>
                  <a:pt x="716572" y="197472"/>
                </a:lnTo>
                <a:lnTo>
                  <a:pt x="712584" y="202336"/>
                </a:lnTo>
                <a:lnTo>
                  <a:pt x="705319" y="205079"/>
                </a:lnTo>
                <a:lnTo>
                  <a:pt x="694321" y="205930"/>
                </a:lnTo>
                <a:lnTo>
                  <a:pt x="671957" y="205930"/>
                </a:lnTo>
                <a:lnTo>
                  <a:pt x="671957" y="233337"/>
                </a:lnTo>
                <a:lnTo>
                  <a:pt x="806945" y="233337"/>
                </a:lnTo>
                <a:lnTo>
                  <a:pt x="806945" y="205930"/>
                </a:lnTo>
                <a:lnTo>
                  <a:pt x="784339" y="205930"/>
                </a:lnTo>
                <a:lnTo>
                  <a:pt x="773328" y="205079"/>
                </a:lnTo>
                <a:lnTo>
                  <a:pt x="766076" y="202336"/>
                </a:lnTo>
                <a:lnTo>
                  <a:pt x="762076" y="197472"/>
                </a:lnTo>
                <a:lnTo>
                  <a:pt x="760857" y="190220"/>
                </a:lnTo>
                <a:lnTo>
                  <a:pt x="760857" y="76923"/>
                </a:lnTo>
                <a:lnTo>
                  <a:pt x="925614" y="232943"/>
                </a:lnTo>
                <a:lnTo>
                  <a:pt x="976515" y="233337"/>
                </a:lnTo>
                <a:lnTo>
                  <a:pt x="976515" y="53848"/>
                </a:lnTo>
                <a:lnTo>
                  <a:pt x="977734" y="46456"/>
                </a:lnTo>
                <a:lnTo>
                  <a:pt x="981722" y="41605"/>
                </a:lnTo>
                <a:lnTo>
                  <a:pt x="988987" y="38950"/>
                </a:lnTo>
                <a:lnTo>
                  <a:pt x="999998" y="38138"/>
                </a:lnTo>
                <a:lnTo>
                  <a:pt x="1016939" y="38138"/>
                </a:lnTo>
                <a:lnTo>
                  <a:pt x="1016939" y="10401"/>
                </a:lnTo>
                <a:close/>
              </a:path>
              <a:path extrusionOk="0" h="238760" w="1369059">
                <a:moveTo>
                  <a:pt x="1358468" y="206108"/>
                </a:moveTo>
                <a:lnTo>
                  <a:pt x="1357591" y="204038"/>
                </a:lnTo>
                <a:lnTo>
                  <a:pt x="1355852" y="203047"/>
                </a:lnTo>
                <a:lnTo>
                  <a:pt x="1355572" y="202882"/>
                </a:lnTo>
                <a:lnTo>
                  <a:pt x="1355572" y="204406"/>
                </a:lnTo>
                <a:lnTo>
                  <a:pt x="1355572" y="212775"/>
                </a:lnTo>
                <a:lnTo>
                  <a:pt x="1350505" y="212229"/>
                </a:lnTo>
                <a:lnTo>
                  <a:pt x="1342859" y="212229"/>
                </a:lnTo>
                <a:lnTo>
                  <a:pt x="1342859" y="203974"/>
                </a:lnTo>
                <a:lnTo>
                  <a:pt x="1352410" y="203974"/>
                </a:lnTo>
                <a:lnTo>
                  <a:pt x="1355572" y="204406"/>
                </a:lnTo>
                <a:lnTo>
                  <a:pt x="1355572" y="202882"/>
                </a:lnTo>
                <a:lnTo>
                  <a:pt x="1354099" y="202006"/>
                </a:lnTo>
                <a:lnTo>
                  <a:pt x="1352143" y="201904"/>
                </a:lnTo>
                <a:lnTo>
                  <a:pt x="1340015" y="201904"/>
                </a:lnTo>
                <a:lnTo>
                  <a:pt x="1340015" y="225221"/>
                </a:lnTo>
                <a:lnTo>
                  <a:pt x="1342859" y="225221"/>
                </a:lnTo>
                <a:lnTo>
                  <a:pt x="1342859" y="214464"/>
                </a:lnTo>
                <a:lnTo>
                  <a:pt x="1348092" y="214464"/>
                </a:lnTo>
                <a:lnTo>
                  <a:pt x="1354759" y="225221"/>
                </a:lnTo>
                <a:lnTo>
                  <a:pt x="1358150" y="225221"/>
                </a:lnTo>
                <a:lnTo>
                  <a:pt x="1351102" y="214464"/>
                </a:lnTo>
                <a:lnTo>
                  <a:pt x="1355242" y="214350"/>
                </a:lnTo>
                <a:lnTo>
                  <a:pt x="1358239" y="212775"/>
                </a:lnTo>
                <a:lnTo>
                  <a:pt x="1358468" y="212661"/>
                </a:lnTo>
                <a:lnTo>
                  <a:pt x="1358468" y="206108"/>
                </a:lnTo>
                <a:close/>
              </a:path>
              <a:path extrusionOk="0" h="238760" w="1369059">
                <a:moveTo>
                  <a:pt x="1365643" y="8712"/>
                </a:moveTo>
                <a:lnTo>
                  <a:pt x="1249159" y="8712"/>
                </a:lnTo>
                <a:lnTo>
                  <a:pt x="1249159" y="37465"/>
                </a:lnTo>
                <a:lnTo>
                  <a:pt x="1268958" y="37465"/>
                </a:lnTo>
                <a:lnTo>
                  <a:pt x="1271841" y="38798"/>
                </a:lnTo>
                <a:lnTo>
                  <a:pt x="1271841" y="44145"/>
                </a:lnTo>
                <a:lnTo>
                  <a:pt x="1270609" y="46494"/>
                </a:lnTo>
                <a:lnTo>
                  <a:pt x="1268145" y="49834"/>
                </a:lnTo>
                <a:lnTo>
                  <a:pt x="1225486" y="95364"/>
                </a:lnTo>
                <a:lnTo>
                  <a:pt x="1220038" y="101587"/>
                </a:lnTo>
                <a:lnTo>
                  <a:pt x="1214221" y="100939"/>
                </a:lnTo>
                <a:lnTo>
                  <a:pt x="1209459" y="95973"/>
                </a:lnTo>
                <a:lnTo>
                  <a:pt x="1169263" y="52158"/>
                </a:lnTo>
                <a:lnTo>
                  <a:pt x="1167206" y="49491"/>
                </a:lnTo>
                <a:lnTo>
                  <a:pt x="1163916" y="46824"/>
                </a:lnTo>
                <a:lnTo>
                  <a:pt x="1163916" y="39458"/>
                </a:lnTo>
                <a:lnTo>
                  <a:pt x="1168438" y="37465"/>
                </a:lnTo>
                <a:lnTo>
                  <a:pt x="1189634" y="37465"/>
                </a:lnTo>
                <a:lnTo>
                  <a:pt x="1189634" y="8712"/>
                </a:lnTo>
                <a:lnTo>
                  <a:pt x="1042085" y="8712"/>
                </a:lnTo>
                <a:lnTo>
                  <a:pt x="1042085" y="37465"/>
                </a:lnTo>
                <a:lnTo>
                  <a:pt x="1063142" y="38227"/>
                </a:lnTo>
                <a:lnTo>
                  <a:pt x="1074813" y="41059"/>
                </a:lnTo>
                <a:lnTo>
                  <a:pt x="1082090" y="46761"/>
                </a:lnTo>
                <a:lnTo>
                  <a:pt x="1089977" y="56172"/>
                </a:lnTo>
                <a:lnTo>
                  <a:pt x="1169441" y="144081"/>
                </a:lnTo>
                <a:lnTo>
                  <a:pt x="1169441" y="188544"/>
                </a:lnTo>
                <a:lnTo>
                  <a:pt x="1168285" y="195745"/>
                </a:lnTo>
                <a:lnTo>
                  <a:pt x="1164513" y="200494"/>
                </a:lnTo>
                <a:lnTo>
                  <a:pt x="1157655" y="203111"/>
                </a:lnTo>
                <a:lnTo>
                  <a:pt x="1147254" y="203911"/>
                </a:lnTo>
                <a:lnTo>
                  <a:pt x="1121778" y="203911"/>
                </a:lnTo>
                <a:lnTo>
                  <a:pt x="1121778" y="231660"/>
                </a:lnTo>
                <a:lnTo>
                  <a:pt x="1284909" y="231660"/>
                </a:lnTo>
                <a:lnTo>
                  <a:pt x="1284909" y="203911"/>
                </a:lnTo>
                <a:lnTo>
                  <a:pt x="1259433" y="203911"/>
                </a:lnTo>
                <a:lnTo>
                  <a:pt x="1249032" y="203111"/>
                </a:lnTo>
                <a:lnTo>
                  <a:pt x="1242174" y="200494"/>
                </a:lnTo>
                <a:lnTo>
                  <a:pt x="1238389" y="195745"/>
                </a:lnTo>
                <a:lnTo>
                  <a:pt x="1237234" y="188544"/>
                </a:lnTo>
                <a:lnTo>
                  <a:pt x="1237234" y="144081"/>
                </a:lnTo>
                <a:lnTo>
                  <a:pt x="1304721" y="71221"/>
                </a:lnTo>
                <a:lnTo>
                  <a:pt x="1319758" y="52832"/>
                </a:lnTo>
                <a:lnTo>
                  <a:pt x="1330147" y="42684"/>
                </a:lnTo>
                <a:lnTo>
                  <a:pt x="1339215" y="38366"/>
                </a:lnTo>
                <a:lnTo>
                  <a:pt x="1350327" y="37465"/>
                </a:lnTo>
                <a:lnTo>
                  <a:pt x="1365643" y="37465"/>
                </a:lnTo>
                <a:lnTo>
                  <a:pt x="1365643" y="8712"/>
                </a:lnTo>
                <a:close/>
              </a:path>
              <a:path extrusionOk="0" h="238760" w="1369059">
                <a:moveTo>
                  <a:pt x="1368564" y="213537"/>
                </a:moveTo>
                <a:lnTo>
                  <a:pt x="1366939" y="205447"/>
                </a:lnTo>
                <a:lnTo>
                  <a:pt x="1366050" y="204139"/>
                </a:lnTo>
                <a:lnTo>
                  <a:pt x="1366050" y="213537"/>
                </a:lnTo>
                <a:lnTo>
                  <a:pt x="1364615" y="220726"/>
                </a:lnTo>
                <a:lnTo>
                  <a:pt x="1360690" y="226568"/>
                </a:lnTo>
                <a:lnTo>
                  <a:pt x="1354874" y="230505"/>
                </a:lnTo>
                <a:lnTo>
                  <a:pt x="1347762" y="231940"/>
                </a:lnTo>
                <a:lnTo>
                  <a:pt x="1340612" y="230505"/>
                </a:lnTo>
                <a:lnTo>
                  <a:pt x="1334770" y="226568"/>
                </a:lnTo>
                <a:lnTo>
                  <a:pt x="1330845" y="220726"/>
                </a:lnTo>
                <a:lnTo>
                  <a:pt x="1329410" y="213537"/>
                </a:lnTo>
                <a:lnTo>
                  <a:pt x="1330845" y="206425"/>
                </a:lnTo>
                <a:lnTo>
                  <a:pt x="1334770" y="200609"/>
                </a:lnTo>
                <a:lnTo>
                  <a:pt x="1340612" y="196684"/>
                </a:lnTo>
                <a:lnTo>
                  <a:pt x="1347762" y="195249"/>
                </a:lnTo>
                <a:lnTo>
                  <a:pt x="1354874" y="196684"/>
                </a:lnTo>
                <a:lnTo>
                  <a:pt x="1360690" y="200609"/>
                </a:lnTo>
                <a:lnTo>
                  <a:pt x="1364615" y="206425"/>
                </a:lnTo>
                <a:lnTo>
                  <a:pt x="1366050" y="213537"/>
                </a:lnTo>
                <a:lnTo>
                  <a:pt x="1366050" y="204139"/>
                </a:lnTo>
                <a:lnTo>
                  <a:pt x="1362481" y="198831"/>
                </a:lnTo>
                <a:lnTo>
                  <a:pt x="1357172" y="195249"/>
                </a:lnTo>
                <a:lnTo>
                  <a:pt x="1355864" y="194373"/>
                </a:lnTo>
                <a:lnTo>
                  <a:pt x="1347762" y="192735"/>
                </a:lnTo>
                <a:lnTo>
                  <a:pt x="1339608" y="194373"/>
                </a:lnTo>
                <a:lnTo>
                  <a:pt x="1332966" y="198831"/>
                </a:lnTo>
                <a:lnTo>
                  <a:pt x="1328496" y="205447"/>
                </a:lnTo>
                <a:lnTo>
                  <a:pt x="1326857" y="213537"/>
                </a:lnTo>
                <a:lnTo>
                  <a:pt x="1328496" y="221691"/>
                </a:lnTo>
                <a:lnTo>
                  <a:pt x="1332966" y="228333"/>
                </a:lnTo>
                <a:lnTo>
                  <a:pt x="1339608" y="232803"/>
                </a:lnTo>
                <a:lnTo>
                  <a:pt x="1347762" y="234442"/>
                </a:lnTo>
                <a:lnTo>
                  <a:pt x="1355864" y="232803"/>
                </a:lnTo>
                <a:lnTo>
                  <a:pt x="1357147" y="231940"/>
                </a:lnTo>
                <a:lnTo>
                  <a:pt x="1362481" y="228333"/>
                </a:lnTo>
                <a:lnTo>
                  <a:pt x="1366939" y="221691"/>
                </a:lnTo>
                <a:lnTo>
                  <a:pt x="1368564" y="213537"/>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592" name="Google Shape;592;p100"/>
          <p:cNvPicPr preferRelativeResize="0"/>
          <p:nvPr/>
        </p:nvPicPr>
        <p:blipFill rotWithShape="1">
          <a:blip r:embed="rId6">
            <a:alphaModFix/>
          </a:blip>
          <a:srcRect b="0" l="0" r="0" t="0"/>
          <a:stretch/>
        </p:blipFill>
        <p:spPr>
          <a:xfrm>
            <a:off x="6635750" y="2668762"/>
            <a:ext cx="1508138" cy="153625"/>
          </a:xfrm>
          <a:prstGeom prst="rect">
            <a:avLst/>
          </a:prstGeom>
          <a:noFill/>
          <a:ln>
            <a:noFill/>
          </a:ln>
        </p:spPr>
      </p:pic>
      <p:pic>
        <p:nvPicPr>
          <p:cNvPr id="593" name="Google Shape;593;p100"/>
          <p:cNvPicPr preferRelativeResize="0"/>
          <p:nvPr/>
        </p:nvPicPr>
        <p:blipFill rotWithShape="1">
          <a:blip r:embed="rId7">
            <a:alphaModFix/>
          </a:blip>
          <a:srcRect b="0" l="0" r="0" t="0"/>
          <a:stretch/>
        </p:blipFill>
        <p:spPr>
          <a:xfrm>
            <a:off x="6140276" y="3115450"/>
            <a:ext cx="440686" cy="377300"/>
          </a:xfrm>
          <a:prstGeom prst="rect">
            <a:avLst/>
          </a:prstGeom>
          <a:noFill/>
          <a:ln>
            <a:noFill/>
          </a:ln>
        </p:spPr>
      </p:pic>
      <p:sp>
        <p:nvSpPr>
          <p:cNvPr id="594" name="Google Shape;594;p100"/>
          <p:cNvSpPr txBox="1"/>
          <p:nvPr/>
        </p:nvSpPr>
        <p:spPr>
          <a:xfrm>
            <a:off x="6642634" y="3280938"/>
            <a:ext cx="728400" cy="226800"/>
          </a:xfrm>
          <a:prstGeom prst="rect">
            <a:avLst/>
          </a:prstGeom>
          <a:noFill/>
          <a:ln>
            <a:noFill/>
          </a:ln>
        </p:spPr>
        <p:txBody>
          <a:bodyPr anchorCtr="0" anchor="t" bIns="0" lIns="0" spcFirstLastPara="1" rIns="0" wrap="square" tIns="7250">
            <a:spAutoFit/>
          </a:bodyPr>
          <a:lstStyle/>
          <a:p>
            <a:pPr indent="0" lvl="0" marL="12700" marR="0" rtl="0" algn="l">
              <a:lnSpc>
                <a:spcPct val="103699"/>
              </a:lnSpc>
              <a:spcBef>
                <a:spcPts val="0"/>
              </a:spcBef>
              <a:spcAft>
                <a:spcPts val="0"/>
              </a:spcAft>
              <a:buNone/>
            </a:pPr>
            <a:r>
              <a:rPr b="1" lang="en" sz="700">
                <a:solidFill>
                  <a:srgbClr val="FFFFFF"/>
                </a:solidFill>
                <a:latin typeface="Tahoma"/>
                <a:ea typeface="Tahoma"/>
                <a:cs typeface="Tahoma"/>
                <a:sym typeface="Tahoma"/>
              </a:rPr>
              <a:t>Council of the  european union</a:t>
            </a:r>
            <a:endParaRPr sz="700">
              <a:latin typeface="Tahoma"/>
              <a:ea typeface="Tahoma"/>
              <a:cs typeface="Tahoma"/>
              <a:sym typeface="Tahoma"/>
            </a:endParaRPr>
          </a:p>
        </p:txBody>
      </p:sp>
      <p:sp>
        <p:nvSpPr>
          <p:cNvPr id="595" name="Google Shape;595;p100"/>
          <p:cNvSpPr txBox="1"/>
          <p:nvPr/>
        </p:nvSpPr>
        <p:spPr>
          <a:xfrm>
            <a:off x="954375" y="2966123"/>
            <a:ext cx="3399600" cy="431100"/>
          </a:xfrm>
          <a:prstGeom prst="rect">
            <a:avLst/>
          </a:prstGeom>
          <a:noFill/>
          <a:ln>
            <a:noFill/>
          </a:ln>
        </p:spPr>
        <p:txBody>
          <a:bodyPr anchorCtr="0" anchor="t" bIns="91425" lIns="91425" spcFirstLastPara="1" rIns="91425" wrap="square" tIns="91425">
            <a:spAutoFit/>
          </a:bodyPr>
          <a:lstStyle/>
          <a:p>
            <a:pPr indent="0" lvl="0" marL="0" rtl="0" algn="ctr">
              <a:spcBef>
                <a:spcPts val="1800"/>
              </a:spcBef>
              <a:spcAft>
                <a:spcPts val="0"/>
              </a:spcAft>
              <a:buClr>
                <a:schemeClr val="dk1"/>
              </a:buClr>
              <a:buFont typeface="Arial"/>
              <a:buNone/>
            </a:pPr>
            <a:r>
              <a:rPr lang="en" sz="1600">
                <a:solidFill>
                  <a:srgbClr val="3549AE"/>
                </a:solidFill>
                <a:latin typeface="Lato Black"/>
                <a:ea typeface="Lato Black"/>
                <a:cs typeface="Lato Black"/>
                <a:sym typeface="Lato Black"/>
              </a:rPr>
              <a:t>live websites across the world</a:t>
            </a:r>
            <a:endParaRPr sz="1500">
              <a:solidFill>
                <a:srgbClr val="3549AE"/>
              </a:solidFill>
              <a:latin typeface="Lato"/>
              <a:ea typeface="Lato"/>
              <a:cs typeface="Lato"/>
              <a:sym typeface="Lato"/>
            </a:endParaRPr>
          </a:p>
        </p:txBody>
      </p:sp>
      <p:pic>
        <p:nvPicPr>
          <p:cNvPr id="596" name="Google Shape;596;p100"/>
          <p:cNvPicPr preferRelativeResize="0"/>
          <p:nvPr/>
        </p:nvPicPr>
        <p:blipFill>
          <a:blip r:embed="rId8">
            <a:alphaModFix/>
          </a:blip>
          <a:stretch>
            <a:fillRect/>
          </a:stretch>
        </p:blipFill>
        <p:spPr>
          <a:xfrm>
            <a:off x="2595359" y="4401519"/>
            <a:ext cx="440175" cy="470406"/>
          </a:xfrm>
          <a:prstGeom prst="rect">
            <a:avLst/>
          </a:prstGeom>
          <a:noFill/>
          <a:ln>
            <a:noFill/>
          </a:ln>
        </p:spPr>
      </p:pic>
      <p:pic>
        <p:nvPicPr>
          <p:cNvPr id="597" name="Google Shape;597;p100"/>
          <p:cNvPicPr preferRelativeResize="0"/>
          <p:nvPr/>
        </p:nvPicPr>
        <p:blipFill>
          <a:blip r:embed="rId9">
            <a:alphaModFix/>
          </a:blip>
          <a:stretch>
            <a:fillRect/>
          </a:stretch>
        </p:blipFill>
        <p:spPr>
          <a:xfrm>
            <a:off x="453125" y="4427950"/>
            <a:ext cx="286211" cy="377700"/>
          </a:xfrm>
          <a:prstGeom prst="rect">
            <a:avLst/>
          </a:prstGeom>
          <a:noFill/>
          <a:ln>
            <a:noFill/>
          </a:ln>
        </p:spPr>
      </p:pic>
      <p:pic>
        <p:nvPicPr>
          <p:cNvPr id="598" name="Google Shape;598;p100"/>
          <p:cNvPicPr preferRelativeResize="0"/>
          <p:nvPr/>
        </p:nvPicPr>
        <p:blipFill>
          <a:blip r:embed="rId10">
            <a:alphaModFix/>
          </a:blip>
          <a:stretch>
            <a:fillRect/>
          </a:stretch>
        </p:blipFill>
        <p:spPr>
          <a:xfrm>
            <a:off x="7665149" y="3312173"/>
            <a:ext cx="971377" cy="204875"/>
          </a:xfrm>
          <a:prstGeom prst="rect">
            <a:avLst/>
          </a:prstGeom>
          <a:noFill/>
          <a:ln>
            <a:noFill/>
          </a:ln>
        </p:spPr>
      </p:pic>
      <p:pic>
        <p:nvPicPr>
          <p:cNvPr id="599" name="Google Shape;599;p100"/>
          <p:cNvPicPr preferRelativeResize="0"/>
          <p:nvPr/>
        </p:nvPicPr>
        <p:blipFill>
          <a:blip r:embed="rId11">
            <a:alphaModFix/>
          </a:blip>
          <a:stretch>
            <a:fillRect/>
          </a:stretch>
        </p:blipFill>
        <p:spPr>
          <a:xfrm>
            <a:off x="7228725" y="1877813"/>
            <a:ext cx="1344525" cy="495000"/>
          </a:xfrm>
          <a:prstGeom prst="rect">
            <a:avLst/>
          </a:prstGeom>
          <a:noFill/>
          <a:ln>
            <a:noFill/>
          </a:ln>
        </p:spPr>
      </p:pic>
      <p:pic>
        <p:nvPicPr>
          <p:cNvPr id="600" name="Google Shape;600;p100"/>
          <p:cNvPicPr preferRelativeResize="0"/>
          <p:nvPr/>
        </p:nvPicPr>
        <p:blipFill>
          <a:blip r:embed="rId12">
            <a:alphaModFix/>
          </a:blip>
          <a:stretch>
            <a:fillRect/>
          </a:stretch>
        </p:blipFill>
        <p:spPr>
          <a:xfrm>
            <a:off x="5953825" y="3925073"/>
            <a:ext cx="1577700" cy="398369"/>
          </a:xfrm>
          <a:prstGeom prst="rect">
            <a:avLst/>
          </a:prstGeom>
          <a:noFill/>
          <a:ln>
            <a:noFill/>
          </a:ln>
        </p:spPr>
      </p:pic>
      <p:pic>
        <p:nvPicPr>
          <p:cNvPr id="601" name="Google Shape;601;p100"/>
          <p:cNvPicPr preferRelativeResize="0"/>
          <p:nvPr/>
        </p:nvPicPr>
        <p:blipFill>
          <a:blip r:embed="rId13">
            <a:alphaModFix/>
          </a:blip>
          <a:stretch>
            <a:fillRect/>
          </a:stretch>
        </p:blipFill>
        <p:spPr>
          <a:xfrm>
            <a:off x="7856762" y="3859419"/>
            <a:ext cx="588155" cy="470401"/>
          </a:xfrm>
          <a:prstGeom prst="rect">
            <a:avLst/>
          </a:prstGeom>
          <a:noFill/>
          <a:ln>
            <a:noFill/>
          </a:ln>
        </p:spPr>
      </p:pic>
      <p:grpSp>
        <p:nvGrpSpPr>
          <p:cNvPr id="602" name="Google Shape;602;p100"/>
          <p:cNvGrpSpPr/>
          <p:nvPr/>
        </p:nvGrpSpPr>
        <p:grpSpPr>
          <a:xfrm>
            <a:off x="5953823" y="1317935"/>
            <a:ext cx="1417206" cy="237696"/>
            <a:chOff x="10565244" y="2038197"/>
            <a:chExt cx="2232171" cy="374442"/>
          </a:xfrm>
        </p:grpSpPr>
        <p:sp>
          <p:nvSpPr>
            <p:cNvPr id="603" name="Google Shape;603;p100"/>
            <p:cNvSpPr/>
            <p:nvPr/>
          </p:nvSpPr>
          <p:spPr>
            <a:xfrm>
              <a:off x="10565244" y="2038197"/>
              <a:ext cx="254000" cy="254000"/>
            </a:xfrm>
            <a:custGeom>
              <a:rect b="b" l="l" r="r" t="t"/>
              <a:pathLst>
                <a:path extrusionOk="0" h="254000" w="254000">
                  <a:moveTo>
                    <a:pt x="71907" y="0"/>
                  </a:moveTo>
                  <a:lnTo>
                    <a:pt x="50" y="71869"/>
                  </a:lnTo>
                  <a:lnTo>
                    <a:pt x="50" y="167271"/>
                  </a:lnTo>
                  <a:lnTo>
                    <a:pt x="71907" y="167271"/>
                  </a:lnTo>
                  <a:lnTo>
                    <a:pt x="71907" y="0"/>
                  </a:lnTo>
                  <a:close/>
                </a:path>
                <a:path extrusionOk="0" h="254000" w="254000">
                  <a:moveTo>
                    <a:pt x="167208" y="181762"/>
                  </a:moveTo>
                  <a:lnTo>
                    <a:pt x="0" y="181762"/>
                  </a:lnTo>
                  <a:lnTo>
                    <a:pt x="71907" y="253619"/>
                  </a:lnTo>
                  <a:lnTo>
                    <a:pt x="167208" y="253619"/>
                  </a:lnTo>
                  <a:lnTo>
                    <a:pt x="167208" y="181762"/>
                  </a:lnTo>
                  <a:close/>
                </a:path>
                <a:path extrusionOk="0" h="254000" w="254000">
                  <a:moveTo>
                    <a:pt x="253555" y="86423"/>
                  </a:moveTo>
                  <a:lnTo>
                    <a:pt x="181711" y="86423"/>
                  </a:lnTo>
                  <a:lnTo>
                    <a:pt x="181711" y="253619"/>
                  </a:lnTo>
                  <a:lnTo>
                    <a:pt x="253555" y="181749"/>
                  </a:lnTo>
                  <a:lnTo>
                    <a:pt x="253555" y="86423"/>
                  </a:lnTo>
                  <a:close/>
                </a:path>
                <a:path extrusionOk="0" h="254000" w="254000">
                  <a:moveTo>
                    <a:pt x="253555" y="71945"/>
                  </a:moveTo>
                  <a:lnTo>
                    <a:pt x="181698" y="12"/>
                  </a:lnTo>
                  <a:lnTo>
                    <a:pt x="86385" y="12"/>
                  </a:lnTo>
                  <a:lnTo>
                    <a:pt x="86385" y="71945"/>
                  </a:lnTo>
                  <a:lnTo>
                    <a:pt x="253555" y="71945"/>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04" name="Google Shape;604;p100"/>
            <p:cNvPicPr preferRelativeResize="0"/>
            <p:nvPr/>
          </p:nvPicPr>
          <p:blipFill rotWithShape="1">
            <a:blip r:embed="rId14">
              <a:alphaModFix/>
            </a:blip>
            <a:srcRect b="0" l="0" r="0" t="0"/>
            <a:stretch/>
          </p:blipFill>
          <p:spPr>
            <a:xfrm>
              <a:off x="10958487" y="2219865"/>
              <a:ext cx="145605" cy="143979"/>
            </a:xfrm>
            <a:prstGeom prst="rect">
              <a:avLst/>
            </a:prstGeom>
            <a:noFill/>
            <a:ln>
              <a:noFill/>
            </a:ln>
          </p:spPr>
        </p:pic>
        <p:pic>
          <p:nvPicPr>
            <p:cNvPr id="605" name="Google Shape;605;p100"/>
            <p:cNvPicPr preferRelativeResize="0"/>
            <p:nvPr/>
          </p:nvPicPr>
          <p:blipFill rotWithShape="1">
            <a:blip r:embed="rId15">
              <a:alphaModFix/>
            </a:blip>
            <a:srcRect b="0" l="0" r="0" t="0"/>
            <a:stretch/>
          </p:blipFill>
          <p:spPr>
            <a:xfrm>
              <a:off x="11130224" y="2219877"/>
              <a:ext cx="208927" cy="143967"/>
            </a:xfrm>
            <a:prstGeom prst="rect">
              <a:avLst/>
            </a:prstGeom>
            <a:noFill/>
            <a:ln>
              <a:noFill/>
            </a:ln>
          </p:spPr>
        </p:pic>
        <p:pic>
          <p:nvPicPr>
            <p:cNvPr id="606" name="Google Shape;606;p100"/>
            <p:cNvPicPr preferRelativeResize="0"/>
            <p:nvPr/>
          </p:nvPicPr>
          <p:blipFill rotWithShape="1">
            <a:blip r:embed="rId16">
              <a:alphaModFix/>
            </a:blip>
            <a:srcRect b="0" l="0" r="0" t="0"/>
            <a:stretch/>
          </p:blipFill>
          <p:spPr>
            <a:xfrm>
              <a:off x="11362519" y="2248642"/>
              <a:ext cx="145224" cy="118706"/>
            </a:xfrm>
            <a:prstGeom prst="rect">
              <a:avLst/>
            </a:prstGeom>
            <a:noFill/>
            <a:ln>
              <a:noFill/>
            </a:ln>
          </p:spPr>
        </p:pic>
        <p:sp>
          <p:nvSpPr>
            <p:cNvPr id="607" name="Google Shape;607;p100"/>
            <p:cNvSpPr/>
            <p:nvPr/>
          </p:nvSpPr>
          <p:spPr>
            <a:xfrm>
              <a:off x="10818953" y="2219872"/>
              <a:ext cx="104140" cy="146685"/>
            </a:xfrm>
            <a:custGeom>
              <a:rect b="b" l="l" r="r" t="t"/>
              <a:pathLst>
                <a:path extrusionOk="0" h="146685" w="104140">
                  <a:moveTo>
                    <a:pt x="104101" y="0"/>
                  </a:moveTo>
                  <a:lnTo>
                    <a:pt x="61645" y="0"/>
                  </a:lnTo>
                  <a:lnTo>
                    <a:pt x="61645" y="87541"/>
                  </a:lnTo>
                  <a:lnTo>
                    <a:pt x="59914" y="100871"/>
                  </a:lnTo>
                  <a:lnTo>
                    <a:pt x="54589" y="110953"/>
                  </a:lnTo>
                  <a:lnTo>
                    <a:pt x="45470" y="117387"/>
                  </a:lnTo>
                  <a:lnTo>
                    <a:pt x="32359" y="119773"/>
                  </a:lnTo>
                  <a:lnTo>
                    <a:pt x="26249" y="119728"/>
                  </a:lnTo>
                  <a:lnTo>
                    <a:pt x="18256" y="119332"/>
                  </a:lnTo>
                  <a:lnTo>
                    <a:pt x="9224" y="118427"/>
                  </a:lnTo>
                  <a:lnTo>
                    <a:pt x="0" y="116852"/>
                  </a:lnTo>
                  <a:lnTo>
                    <a:pt x="0" y="144195"/>
                  </a:lnTo>
                  <a:lnTo>
                    <a:pt x="9534" y="145358"/>
                  </a:lnTo>
                  <a:lnTo>
                    <a:pt x="19553" y="146096"/>
                  </a:lnTo>
                  <a:lnTo>
                    <a:pt x="29555" y="146483"/>
                  </a:lnTo>
                  <a:lnTo>
                    <a:pt x="39039" y="146596"/>
                  </a:lnTo>
                  <a:lnTo>
                    <a:pt x="66216" y="142749"/>
                  </a:lnTo>
                  <a:lnTo>
                    <a:pt x="86691" y="131816"/>
                  </a:lnTo>
                  <a:lnTo>
                    <a:pt x="99606" y="114706"/>
                  </a:lnTo>
                  <a:lnTo>
                    <a:pt x="104101" y="92329"/>
                  </a:lnTo>
                  <a:lnTo>
                    <a:pt x="104101" y="0"/>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08" name="Google Shape;608;p100"/>
            <p:cNvPicPr preferRelativeResize="0"/>
            <p:nvPr/>
          </p:nvPicPr>
          <p:blipFill rotWithShape="1">
            <a:blip r:embed="rId17">
              <a:alphaModFix/>
            </a:blip>
            <a:srcRect b="0" l="0" r="0" t="0"/>
            <a:stretch/>
          </p:blipFill>
          <p:spPr>
            <a:xfrm>
              <a:off x="12257670" y="2219870"/>
              <a:ext cx="126098" cy="143979"/>
            </a:xfrm>
            <a:prstGeom prst="rect">
              <a:avLst/>
            </a:prstGeom>
            <a:noFill/>
            <a:ln>
              <a:noFill/>
            </a:ln>
          </p:spPr>
        </p:pic>
        <p:pic>
          <p:nvPicPr>
            <p:cNvPr id="609" name="Google Shape;609;p100"/>
            <p:cNvPicPr preferRelativeResize="0"/>
            <p:nvPr/>
          </p:nvPicPr>
          <p:blipFill rotWithShape="1">
            <a:blip r:embed="rId18">
              <a:alphaModFix/>
            </a:blip>
            <a:srcRect b="0" l="0" r="0" t="0"/>
            <a:stretch/>
          </p:blipFill>
          <p:spPr>
            <a:xfrm>
              <a:off x="11929559" y="2250084"/>
              <a:ext cx="126136" cy="113766"/>
            </a:xfrm>
            <a:prstGeom prst="rect">
              <a:avLst/>
            </a:prstGeom>
            <a:noFill/>
            <a:ln>
              <a:noFill/>
            </a:ln>
          </p:spPr>
        </p:pic>
        <p:pic>
          <p:nvPicPr>
            <p:cNvPr id="610" name="Google Shape;610;p100"/>
            <p:cNvPicPr preferRelativeResize="0"/>
            <p:nvPr/>
          </p:nvPicPr>
          <p:blipFill rotWithShape="1">
            <a:blip r:embed="rId19">
              <a:alphaModFix/>
            </a:blip>
            <a:srcRect b="0" l="0" r="0" t="0"/>
            <a:stretch/>
          </p:blipFill>
          <p:spPr>
            <a:xfrm>
              <a:off x="12081512" y="2217751"/>
              <a:ext cx="154393" cy="148882"/>
            </a:xfrm>
            <a:prstGeom prst="rect">
              <a:avLst/>
            </a:prstGeom>
            <a:noFill/>
            <a:ln>
              <a:noFill/>
            </a:ln>
          </p:spPr>
        </p:pic>
        <p:sp>
          <p:nvSpPr>
            <p:cNvPr id="611" name="Google Shape;611;p100"/>
            <p:cNvSpPr/>
            <p:nvPr/>
          </p:nvSpPr>
          <p:spPr>
            <a:xfrm>
              <a:off x="11621840" y="2250079"/>
              <a:ext cx="134620" cy="162560"/>
            </a:xfrm>
            <a:custGeom>
              <a:rect b="b" l="l" r="r" t="t"/>
              <a:pathLst>
                <a:path extrusionOk="0" h="162560" w="134620">
                  <a:moveTo>
                    <a:pt x="13144" y="129552"/>
                  </a:moveTo>
                  <a:lnTo>
                    <a:pt x="13144" y="155371"/>
                  </a:lnTo>
                  <a:lnTo>
                    <a:pt x="24383" y="158476"/>
                  </a:lnTo>
                  <a:lnTo>
                    <a:pt x="36343" y="160539"/>
                  </a:lnTo>
                  <a:lnTo>
                    <a:pt x="49109" y="161685"/>
                  </a:lnTo>
                  <a:lnTo>
                    <a:pt x="62763" y="162039"/>
                  </a:lnTo>
                  <a:lnTo>
                    <a:pt x="98380" y="156659"/>
                  </a:lnTo>
                  <a:lnTo>
                    <a:pt x="120260" y="142571"/>
                  </a:lnTo>
                  <a:lnTo>
                    <a:pt x="122249" y="139014"/>
                  </a:lnTo>
                  <a:lnTo>
                    <a:pt x="57492" y="139014"/>
                  </a:lnTo>
                  <a:lnTo>
                    <a:pt x="46760" y="138539"/>
                  </a:lnTo>
                  <a:lnTo>
                    <a:pt x="35637" y="136959"/>
                  </a:lnTo>
                  <a:lnTo>
                    <a:pt x="24354" y="134042"/>
                  </a:lnTo>
                  <a:lnTo>
                    <a:pt x="13144" y="129552"/>
                  </a:lnTo>
                  <a:close/>
                </a:path>
                <a:path extrusionOk="0" h="162560" w="134620">
                  <a:moveTo>
                    <a:pt x="134314" y="100456"/>
                  </a:moveTo>
                  <a:lnTo>
                    <a:pt x="99085" y="100456"/>
                  </a:lnTo>
                  <a:lnTo>
                    <a:pt x="99013" y="105681"/>
                  </a:lnTo>
                  <a:lnTo>
                    <a:pt x="97492" y="117663"/>
                  </a:lnTo>
                  <a:lnTo>
                    <a:pt x="91371" y="128509"/>
                  </a:lnTo>
                  <a:lnTo>
                    <a:pt x="78709" y="136134"/>
                  </a:lnTo>
                  <a:lnTo>
                    <a:pt x="57492" y="139014"/>
                  </a:lnTo>
                  <a:lnTo>
                    <a:pt x="122249" y="139014"/>
                  </a:lnTo>
                  <a:lnTo>
                    <a:pt x="131280" y="122857"/>
                  </a:lnTo>
                  <a:lnTo>
                    <a:pt x="134314" y="100596"/>
                  </a:lnTo>
                  <a:lnTo>
                    <a:pt x="134314" y="100456"/>
                  </a:lnTo>
                  <a:close/>
                </a:path>
                <a:path extrusionOk="0" h="162560" w="134620">
                  <a:moveTo>
                    <a:pt x="59283" y="0"/>
                  </a:moveTo>
                  <a:lnTo>
                    <a:pt x="32581" y="5130"/>
                  </a:lnTo>
                  <a:lnTo>
                    <a:pt x="14131" y="18462"/>
                  </a:lnTo>
                  <a:lnTo>
                    <a:pt x="3429" y="36904"/>
                  </a:lnTo>
                  <a:lnTo>
                    <a:pt x="0" y="57213"/>
                  </a:lnTo>
                  <a:lnTo>
                    <a:pt x="51" y="57861"/>
                  </a:lnTo>
                  <a:lnTo>
                    <a:pt x="3460" y="79714"/>
                  </a:lnTo>
                  <a:lnTo>
                    <a:pt x="14006" y="97688"/>
                  </a:lnTo>
                  <a:lnTo>
                    <a:pt x="31740" y="109890"/>
                  </a:lnTo>
                  <a:lnTo>
                    <a:pt x="56794" y="114922"/>
                  </a:lnTo>
                  <a:lnTo>
                    <a:pt x="70580" y="113969"/>
                  </a:lnTo>
                  <a:lnTo>
                    <a:pt x="82362" y="110537"/>
                  </a:lnTo>
                  <a:lnTo>
                    <a:pt x="91805" y="105681"/>
                  </a:lnTo>
                  <a:lnTo>
                    <a:pt x="98577" y="100456"/>
                  </a:lnTo>
                  <a:lnTo>
                    <a:pt x="134314" y="100456"/>
                  </a:lnTo>
                  <a:lnTo>
                    <a:pt x="134314" y="91363"/>
                  </a:lnTo>
                  <a:lnTo>
                    <a:pt x="67627" y="91363"/>
                  </a:lnTo>
                  <a:lnTo>
                    <a:pt x="54134" y="88516"/>
                  </a:lnTo>
                  <a:lnTo>
                    <a:pt x="44586" y="80979"/>
                  </a:lnTo>
                  <a:lnTo>
                    <a:pt x="38909" y="70259"/>
                  </a:lnTo>
                  <a:lnTo>
                    <a:pt x="37032" y="57861"/>
                  </a:lnTo>
                  <a:lnTo>
                    <a:pt x="38666" y="45228"/>
                  </a:lnTo>
                  <a:lnTo>
                    <a:pt x="44043" y="33993"/>
                  </a:lnTo>
                  <a:lnTo>
                    <a:pt x="53877" y="25941"/>
                  </a:lnTo>
                  <a:lnTo>
                    <a:pt x="68884" y="22859"/>
                  </a:lnTo>
                  <a:lnTo>
                    <a:pt x="134314" y="22859"/>
                  </a:lnTo>
                  <a:lnTo>
                    <a:pt x="134314" y="13004"/>
                  </a:lnTo>
                  <a:lnTo>
                    <a:pt x="100189" y="13004"/>
                  </a:lnTo>
                  <a:lnTo>
                    <a:pt x="93526" y="7752"/>
                  </a:lnTo>
                  <a:lnTo>
                    <a:pt x="84784" y="3640"/>
                  </a:lnTo>
                  <a:lnTo>
                    <a:pt x="73518" y="958"/>
                  </a:lnTo>
                  <a:lnTo>
                    <a:pt x="59283" y="0"/>
                  </a:lnTo>
                  <a:close/>
                </a:path>
                <a:path extrusionOk="0" h="162560" w="134620">
                  <a:moveTo>
                    <a:pt x="134314" y="22859"/>
                  </a:moveTo>
                  <a:lnTo>
                    <a:pt x="68884" y="22859"/>
                  </a:lnTo>
                  <a:lnTo>
                    <a:pt x="82475" y="25561"/>
                  </a:lnTo>
                  <a:lnTo>
                    <a:pt x="91944" y="32926"/>
                  </a:lnTo>
                  <a:lnTo>
                    <a:pt x="97484" y="43846"/>
                  </a:lnTo>
                  <a:lnTo>
                    <a:pt x="99288" y="57213"/>
                  </a:lnTo>
                  <a:lnTo>
                    <a:pt x="97602" y="69364"/>
                  </a:lnTo>
                  <a:lnTo>
                    <a:pt x="92154" y="80346"/>
                  </a:lnTo>
                  <a:lnTo>
                    <a:pt x="82357" y="88299"/>
                  </a:lnTo>
                  <a:lnTo>
                    <a:pt x="67627" y="91363"/>
                  </a:lnTo>
                  <a:lnTo>
                    <a:pt x="134314" y="91363"/>
                  </a:lnTo>
                  <a:lnTo>
                    <a:pt x="134314" y="22859"/>
                  </a:lnTo>
                  <a:close/>
                </a:path>
                <a:path extrusionOk="0" h="162560" w="134620">
                  <a:moveTo>
                    <a:pt x="134314" y="2324"/>
                  </a:moveTo>
                  <a:lnTo>
                    <a:pt x="100710" y="2324"/>
                  </a:lnTo>
                  <a:lnTo>
                    <a:pt x="100710" y="13004"/>
                  </a:lnTo>
                  <a:lnTo>
                    <a:pt x="134314" y="13004"/>
                  </a:lnTo>
                  <a:lnTo>
                    <a:pt x="134314" y="2324"/>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12" name="Google Shape;612;p100"/>
            <p:cNvPicPr preferRelativeResize="0"/>
            <p:nvPr/>
          </p:nvPicPr>
          <p:blipFill rotWithShape="1">
            <a:blip r:embed="rId20">
              <a:alphaModFix/>
            </a:blip>
            <a:srcRect b="0" l="0" r="0" t="0"/>
            <a:stretch/>
          </p:blipFill>
          <p:spPr>
            <a:xfrm>
              <a:off x="11777449" y="2250077"/>
              <a:ext cx="123596" cy="116408"/>
            </a:xfrm>
            <a:prstGeom prst="rect">
              <a:avLst/>
            </a:prstGeom>
            <a:noFill/>
            <a:ln>
              <a:noFill/>
            </a:ln>
          </p:spPr>
        </p:pic>
        <p:pic>
          <p:nvPicPr>
            <p:cNvPr id="613" name="Google Shape;613;p100"/>
            <p:cNvPicPr preferRelativeResize="0"/>
            <p:nvPr/>
          </p:nvPicPr>
          <p:blipFill rotWithShape="1">
            <a:blip r:embed="rId21">
              <a:alphaModFix/>
            </a:blip>
            <a:srcRect b="0" l="0" r="0" t="0"/>
            <a:stretch/>
          </p:blipFill>
          <p:spPr>
            <a:xfrm>
              <a:off x="12405057" y="2250077"/>
              <a:ext cx="123571" cy="116408"/>
            </a:xfrm>
            <a:prstGeom prst="rect">
              <a:avLst/>
            </a:prstGeom>
            <a:noFill/>
            <a:ln>
              <a:noFill/>
            </a:ln>
          </p:spPr>
        </p:pic>
        <p:sp>
          <p:nvSpPr>
            <p:cNvPr id="614" name="Google Shape;614;p100"/>
            <p:cNvSpPr/>
            <p:nvPr/>
          </p:nvSpPr>
          <p:spPr>
            <a:xfrm>
              <a:off x="11529769" y="2250084"/>
              <a:ext cx="93979" cy="114300"/>
            </a:xfrm>
            <a:custGeom>
              <a:rect b="b" l="l" r="r" t="t"/>
              <a:pathLst>
                <a:path extrusionOk="0" h="114300" w="93979">
                  <a:moveTo>
                    <a:pt x="80860" y="0"/>
                  </a:moveTo>
                  <a:lnTo>
                    <a:pt x="72478" y="0"/>
                  </a:lnTo>
                  <a:lnTo>
                    <a:pt x="61379" y="851"/>
                  </a:lnTo>
                  <a:lnTo>
                    <a:pt x="51061" y="3878"/>
                  </a:lnTo>
                  <a:lnTo>
                    <a:pt x="41937" y="9788"/>
                  </a:lnTo>
                  <a:lnTo>
                    <a:pt x="34416" y="19291"/>
                  </a:lnTo>
                  <a:lnTo>
                    <a:pt x="33870" y="19291"/>
                  </a:lnTo>
                  <a:lnTo>
                    <a:pt x="33870" y="2349"/>
                  </a:lnTo>
                  <a:lnTo>
                    <a:pt x="0" y="2349"/>
                  </a:lnTo>
                  <a:lnTo>
                    <a:pt x="0" y="113766"/>
                  </a:lnTo>
                  <a:lnTo>
                    <a:pt x="36842" y="113766"/>
                  </a:lnTo>
                  <a:lnTo>
                    <a:pt x="36842" y="47637"/>
                  </a:lnTo>
                  <a:lnTo>
                    <a:pt x="38773" y="40589"/>
                  </a:lnTo>
                  <a:lnTo>
                    <a:pt x="45275" y="29845"/>
                  </a:lnTo>
                  <a:lnTo>
                    <a:pt x="50253" y="26098"/>
                  </a:lnTo>
                  <a:lnTo>
                    <a:pt x="64820" y="24015"/>
                  </a:lnTo>
                  <a:lnTo>
                    <a:pt x="71945" y="24599"/>
                  </a:lnTo>
                  <a:lnTo>
                    <a:pt x="76961" y="27470"/>
                  </a:lnTo>
                  <a:lnTo>
                    <a:pt x="93471" y="3911"/>
                  </a:lnTo>
                  <a:lnTo>
                    <a:pt x="86613" y="1333"/>
                  </a:lnTo>
                  <a:lnTo>
                    <a:pt x="80860" y="0"/>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15" name="Google Shape;615;p100"/>
            <p:cNvPicPr preferRelativeResize="0"/>
            <p:nvPr/>
          </p:nvPicPr>
          <p:blipFill rotWithShape="1">
            <a:blip r:embed="rId22">
              <a:alphaModFix/>
            </a:blip>
            <a:srcRect b="0" l="0" r="0" t="0"/>
            <a:stretch/>
          </p:blipFill>
          <p:spPr>
            <a:xfrm>
              <a:off x="12553492" y="2250084"/>
              <a:ext cx="243923" cy="11639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860" name="Shape 860"/>
        <p:cNvGrpSpPr/>
        <p:nvPr/>
      </p:nvGrpSpPr>
      <p:grpSpPr>
        <a:xfrm>
          <a:off x="0" y="0"/>
          <a:ext cx="0" cy="0"/>
          <a:chOff x="0" y="0"/>
          <a:chExt cx="0" cy="0"/>
        </a:xfrm>
      </p:grpSpPr>
      <p:sp>
        <p:nvSpPr>
          <p:cNvPr id="861" name="Google Shape;861;p118"/>
          <p:cNvSpPr/>
          <p:nvPr/>
        </p:nvSpPr>
        <p:spPr>
          <a:xfrm>
            <a:off x="5915500" y="2695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18"/>
          <p:cNvSpPr/>
          <p:nvPr/>
        </p:nvSpPr>
        <p:spPr>
          <a:xfrm>
            <a:off x="5915400" y="1429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18"/>
          <p:cNvSpPr/>
          <p:nvPr/>
        </p:nvSpPr>
        <p:spPr>
          <a:xfrm>
            <a:off x="3292275" y="2695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18"/>
          <p:cNvSpPr/>
          <p:nvPr/>
        </p:nvSpPr>
        <p:spPr>
          <a:xfrm>
            <a:off x="3292275" y="1429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18"/>
          <p:cNvSpPr/>
          <p:nvPr/>
        </p:nvSpPr>
        <p:spPr>
          <a:xfrm>
            <a:off x="669050" y="2695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18"/>
          <p:cNvSpPr/>
          <p:nvPr/>
        </p:nvSpPr>
        <p:spPr>
          <a:xfrm>
            <a:off x="863312" y="2890219"/>
            <a:ext cx="719100" cy="719100"/>
          </a:xfrm>
          <a:prstGeom prst="ellipse">
            <a:avLst/>
          </a:prstGeom>
          <a:solidFill>
            <a:srgbClr val="F4C1BC"/>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18"/>
          <p:cNvSpPr txBox="1"/>
          <p:nvPr>
            <p:ph idx="4294967295" type="ctrTitle"/>
          </p:nvPr>
        </p:nvSpPr>
        <p:spPr>
          <a:xfrm>
            <a:off x="3238875" y="521208"/>
            <a:ext cx="2598600" cy="715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solidFill>
                  <a:srgbClr val="3645B0"/>
                </a:solidFill>
              </a:rPr>
              <a:t>Market Trends</a:t>
            </a:r>
            <a:endParaRPr sz="2600">
              <a:solidFill>
                <a:srgbClr val="3645B0"/>
              </a:solidFill>
            </a:endParaRPr>
          </a:p>
        </p:txBody>
      </p:sp>
      <p:sp>
        <p:nvSpPr>
          <p:cNvPr id="868" name="Google Shape;868;p118"/>
          <p:cNvSpPr txBox="1"/>
          <p:nvPr/>
        </p:nvSpPr>
        <p:spPr>
          <a:xfrm>
            <a:off x="1787153" y="3075106"/>
            <a:ext cx="107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No/low code</a:t>
            </a:r>
            <a:endParaRPr sz="1200">
              <a:solidFill>
                <a:schemeClr val="lt1"/>
              </a:solidFill>
              <a:latin typeface="Lato"/>
              <a:ea typeface="Lato"/>
              <a:cs typeface="Lato"/>
              <a:sym typeface="Lato"/>
            </a:endParaRPr>
          </a:p>
        </p:txBody>
      </p:sp>
      <p:sp>
        <p:nvSpPr>
          <p:cNvPr id="869" name="Google Shape;869;p118"/>
          <p:cNvSpPr txBox="1"/>
          <p:nvPr/>
        </p:nvSpPr>
        <p:spPr>
          <a:xfrm>
            <a:off x="3022838" y="4638850"/>
            <a:ext cx="5240100" cy="307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600">
                <a:solidFill>
                  <a:srgbClr val="F4C1BC"/>
                </a:solidFill>
                <a:latin typeface="Lato"/>
                <a:ea typeface="Lato"/>
                <a:cs typeface="Lato"/>
                <a:sym typeface="Lato"/>
              </a:rPr>
              <a:t>* </a:t>
            </a:r>
            <a:r>
              <a:rPr lang="en" sz="600" u="sng">
                <a:solidFill>
                  <a:srgbClr val="F4C1BC"/>
                </a:solidFill>
                <a:latin typeface="Lato"/>
                <a:ea typeface="Lato"/>
                <a:cs typeface="Lato"/>
                <a:sym typeface="Lato"/>
                <a:hlinkClick r:id="rId3">
                  <a:extLst>
                    <a:ext uri="{A12FA001-AC4F-418D-AE19-62706E023703}">
                      <ahyp:hlinkClr val="tx"/>
                    </a:ext>
                  </a:extLst>
                </a:hlinkClick>
              </a:rPr>
              <a:t>https://insights.stackoverflow.com/survey/2020#technology-most-loved-dreaded-and-wanted-web-frameworks</a:t>
            </a:r>
            <a:r>
              <a:rPr lang="en" sz="800">
                <a:solidFill>
                  <a:schemeClr val="dk2"/>
                </a:solidFill>
              </a:rPr>
              <a:t> </a:t>
            </a:r>
            <a:endParaRPr sz="800">
              <a:solidFill>
                <a:schemeClr val="dk2"/>
              </a:solidFill>
            </a:endParaRPr>
          </a:p>
        </p:txBody>
      </p:sp>
      <p:pic>
        <p:nvPicPr>
          <p:cNvPr id="870" name="Google Shape;870;p118"/>
          <p:cNvPicPr preferRelativeResize="0"/>
          <p:nvPr/>
        </p:nvPicPr>
        <p:blipFill>
          <a:blip r:embed="rId4">
            <a:alphaModFix/>
          </a:blip>
          <a:stretch>
            <a:fillRect/>
          </a:stretch>
        </p:blipFill>
        <p:spPr>
          <a:xfrm>
            <a:off x="915062" y="2941969"/>
            <a:ext cx="615600" cy="615600"/>
          </a:xfrm>
          <a:prstGeom prst="rect">
            <a:avLst/>
          </a:prstGeom>
          <a:noFill/>
          <a:ln>
            <a:noFill/>
          </a:ln>
        </p:spPr>
      </p:pic>
      <p:cxnSp>
        <p:nvCxnSpPr>
          <p:cNvPr id="871" name="Google Shape;871;p118"/>
          <p:cNvCxnSpPr>
            <a:stCxn id="866" idx="7"/>
            <a:endCxn id="866" idx="3"/>
          </p:cNvCxnSpPr>
          <p:nvPr/>
        </p:nvCxnSpPr>
        <p:spPr>
          <a:xfrm flipH="1">
            <a:off x="968603" y="2995529"/>
            <a:ext cx="508500" cy="508500"/>
          </a:xfrm>
          <a:prstGeom prst="straightConnector1">
            <a:avLst/>
          </a:prstGeom>
          <a:noFill/>
          <a:ln cap="flat" cmpd="sng" w="76200">
            <a:solidFill>
              <a:schemeClr val="lt1"/>
            </a:solidFill>
            <a:prstDash val="solid"/>
            <a:round/>
            <a:headEnd len="med" w="med" type="none"/>
            <a:tailEnd len="med" w="med" type="none"/>
          </a:ln>
        </p:spPr>
      </p:cxnSp>
      <p:pic>
        <p:nvPicPr>
          <p:cNvPr id="872" name="Google Shape;872;p118"/>
          <p:cNvPicPr preferRelativeResize="0"/>
          <p:nvPr/>
        </p:nvPicPr>
        <p:blipFill>
          <a:blip r:embed="rId5">
            <a:alphaModFix/>
          </a:blip>
          <a:stretch>
            <a:fillRect/>
          </a:stretch>
        </p:blipFill>
        <p:spPr>
          <a:xfrm>
            <a:off x="3448300" y="2869268"/>
            <a:ext cx="780987" cy="780963"/>
          </a:xfrm>
          <a:prstGeom prst="rect">
            <a:avLst/>
          </a:prstGeom>
          <a:noFill/>
          <a:ln>
            <a:noFill/>
          </a:ln>
        </p:spPr>
      </p:pic>
      <p:sp>
        <p:nvSpPr>
          <p:cNvPr id="873" name="Google Shape;873;p118"/>
          <p:cNvSpPr txBox="1"/>
          <p:nvPr/>
        </p:nvSpPr>
        <p:spPr>
          <a:xfrm>
            <a:off x="4410387" y="2982694"/>
            <a:ext cx="137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Lato"/>
                <a:ea typeface="Lato"/>
                <a:cs typeface="Lato"/>
                <a:sym typeface="Lato"/>
              </a:rPr>
              <a:t>Desire for </a:t>
            </a:r>
            <a:r>
              <a:rPr b="1" lang="en" sz="1200">
                <a:solidFill>
                  <a:schemeClr val="lt1"/>
                </a:solidFill>
                <a:latin typeface="Lato"/>
                <a:ea typeface="Lato"/>
                <a:cs typeface="Lato"/>
                <a:sym typeface="Lato"/>
              </a:rPr>
              <a:t>ASP.NET core</a:t>
            </a:r>
            <a:r>
              <a:rPr lang="en" sz="1200">
                <a:solidFill>
                  <a:schemeClr val="lt1"/>
                </a:solidFill>
                <a:latin typeface="Lato"/>
                <a:ea typeface="Lato"/>
                <a:cs typeface="Lato"/>
                <a:sym typeface="Lato"/>
              </a:rPr>
              <a:t>*</a:t>
            </a:r>
            <a:endParaRPr sz="1200">
              <a:solidFill>
                <a:schemeClr val="lt1"/>
              </a:solidFill>
              <a:latin typeface="Lato"/>
              <a:ea typeface="Lato"/>
              <a:cs typeface="Lato"/>
              <a:sym typeface="Lato"/>
            </a:endParaRPr>
          </a:p>
        </p:txBody>
      </p:sp>
      <p:pic>
        <p:nvPicPr>
          <p:cNvPr id="874" name="Google Shape;874;p118"/>
          <p:cNvPicPr preferRelativeResize="0"/>
          <p:nvPr/>
        </p:nvPicPr>
        <p:blipFill>
          <a:blip r:embed="rId6">
            <a:alphaModFix/>
          </a:blip>
          <a:stretch>
            <a:fillRect/>
          </a:stretch>
        </p:blipFill>
        <p:spPr>
          <a:xfrm>
            <a:off x="6059519" y="2854288"/>
            <a:ext cx="800471" cy="780975"/>
          </a:xfrm>
          <a:prstGeom prst="rect">
            <a:avLst/>
          </a:prstGeom>
          <a:noFill/>
          <a:ln>
            <a:noFill/>
          </a:ln>
        </p:spPr>
      </p:pic>
      <p:sp>
        <p:nvSpPr>
          <p:cNvPr id="875" name="Google Shape;875;p118"/>
          <p:cNvSpPr txBox="1"/>
          <p:nvPr/>
        </p:nvSpPr>
        <p:spPr>
          <a:xfrm>
            <a:off x="7005100" y="2890294"/>
            <a:ext cx="1133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Open Source</a:t>
            </a:r>
            <a:r>
              <a:rPr lang="en" sz="1200">
                <a:solidFill>
                  <a:schemeClr val="lt1"/>
                </a:solidFill>
                <a:latin typeface="Lato"/>
                <a:ea typeface="Lato"/>
                <a:cs typeface="Lato"/>
                <a:sym typeface="Lato"/>
              </a:rPr>
              <a:t> is matured and accepted</a:t>
            </a:r>
            <a:endParaRPr sz="1200">
              <a:solidFill>
                <a:schemeClr val="lt1"/>
              </a:solidFill>
              <a:latin typeface="Lato"/>
              <a:ea typeface="Lato"/>
              <a:cs typeface="Lato"/>
              <a:sym typeface="Lato"/>
            </a:endParaRPr>
          </a:p>
        </p:txBody>
      </p:sp>
      <p:sp>
        <p:nvSpPr>
          <p:cNvPr id="876" name="Google Shape;876;p118"/>
          <p:cNvSpPr/>
          <p:nvPr/>
        </p:nvSpPr>
        <p:spPr>
          <a:xfrm>
            <a:off x="669150" y="1429219"/>
            <a:ext cx="2491800" cy="1109100"/>
          </a:xfrm>
          <a:prstGeom prst="rect">
            <a:avLst/>
          </a:prstGeom>
          <a:solidFill>
            <a:srgbClr val="1B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18"/>
          <p:cNvSpPr/>
          <p:nvPr/>
        </p:nvSpPr>
        <p:spPr>
          <a:xfrm>
            <a:off x="863312" y="1624219"/>
            <a:ext cx="719100" cy="719100"/>
          </a:xfrm>
          <a:prstGeom prst="ellipse">
            <a:avLst/>
          </a:prstGeom>
          <a:solidFill>
            <a:srgbClr val="F4C1BC"/>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78" name="Google Shape;878;p118"/>
          <p:cNvPicPr preferRelativeResize="0"/>
          <p:nvPr/>
        </p:nvPicPr>
        <p:blipFill>
          <a:blip r:embed="rId7">
            <a:alphaModFix/>
          </a:blip>
          <a:stretch>
            <a:fillRect/>
          </a:stretch>
        </p:blipFill>
        <p:spPr>
          <a:xfrm>
            <a:off x="976961" y="1793655"/>
            <a:ext cx="491780" cy="400201"/>
          </a:xfrm>
          <a:prstGeom prst="rect">
            <a:avLst/>
          </a:prstGeom>
          <a:noFill/>
          <a:ln>
            <a:noFill/>
          </a:ln>
        </p:spPr>
      </p:pic>
      <p:sp>
        <p:nvSpPr>
          <p:cNvPr id="879" name="Google Shape;879;p118"/>
          <p:cNvSpPr txBox="1"/>
          <p:nvPr/>
        </p:nvSpPr>
        <p:spPr>
          <a:xfrm>
            <a:off x="1787150" y="1718669"/>
            <a:ext cx="137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Content</a:t>
            </a:r>
            <a:r>
              <a:rPr lang="en" sz="1200">
                <a:solidFill>
                  <a:schemeClr val="lt1"/>
                </a:solidFill>
                <a:latin typeface="Lato"/>
                <a:ea typeface="Lato"/>
                <a:cs typeface="Lato"/>
                <a:sym typeface="Lato"/>
              </a:rPr>
              <a:t> is no </a:t>
            </a:r>
            <a:endParaRPr sz="1200">
              <a:solidFill>
                <a:schemeClr val="lt1"/>
              </a:solidFill>
              <a:latin typeface="Lato"/>
              <a:ea typeface="Lato"/>
              <a:cs typeface="Lato"/>
              <a:sym typeface="Lato"/>
            </a:endParaRPr>
          </a:p>
          <a:p>
            <a:pPr indent="0" lvl="0" marL="0" rtl="0" algn="l">
              <a:spcBef>
                <a:spcPts val="0"/>
              </a:spcBef>
              <a:spcAft>
                <a:spcPts val="0"/>
              </a:spcAft>
              <a:buNone/>
            </a:pPr>
            <a:r>
              <a:rPr lang="en" sz="1200">
                <a:solidFill>
                  <a:schemeClr val="lt1"/>
                </a:solidFill>
                <a:latin typeface="Lato"/>
                <a:ea typeface="Lato"/>
                <a:cs typeface="Lato"/>
                <a:sym typeface="Lato"/>
              </a:rPr>
              <a:t>longer enough</a:t>
            </a:r>
            <a:endParaRPr sz="1200">
              <a:solidFill>
                <a:schemeClr val="lt1"/>
              </a:solidFill>
              <a:latin typeface="Lato"/>
              <a:ea typeface="Lato"/>
              <a:cs typeface="Lato"/>
              <a:sym typeface="Lato"/>
            </a:endParaRPr>
          </a:p>
        </p:txBody>
      </p:sp>
      <p:sp>
        <p:nvSpPr>
          <p:cNvPr id="880" name="Google Shape;880;p118"/>
          <p:cNvSpPr/>
          <p:nvPr/>
        </p:nvSpPr>
        <p:spPr>
          <a:xfrm>
            <a:off x="3479262" y="1624219"/>
            <a:ext cx="719100" cy="719100"/>
          </a:xfrm>
          <a:prstGeom prst="ellipse">
            <a:avLst/>
          </a:prstGeom>
          <a:solidFill>
            <a:srgbClr val="F4C1BC"/>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81" name="Google Shape;881;p118"/>
          <p:cNvPicPr preferRelativeResize="0"/>
          <p:nvPr/>
        </p:nvPicPr>
        <p:blipFill>
          <a:blip r:embed="rId8">
            <a:alphaModFix/>
          </a:blip>
          <a:stretch>
            <a:fillRect/>
          </a:stretch>
        </p:blipFill>
        <p:spPr>
          <a:xfrm rot="984781">
            <a:off x="3685375" y="1783669"/>
            <a:ext cx="306850" cy="400202"/>
          </a:xfrm>
          <a:prstGeom prst="rect">
            <a:avLst/>
          </a:prstGeom>
          <a:noFill/>
          <a:ln>
            <a:noFill/>
          </a:ln>
        </p:spPr>
      </p:pic>
      <p:sp>
        <p:nvSpPr>
          <p:cNvPr id="882" name="Google Shape;882;p118"/>
          <p:cNvSpPr txBox="1"/>
          <p:nvPr/>
        </p:nvSpPr>
        <p:spPr>
          <a:xfrm>
            <a:off x="4410363" y="1799119"/>
            <a:ext cx="1373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Privacy</a:t>
            </a:r>
            <a:endParaRPr sz="1200">
              <a:solidFill>
                <a:schemeClr val="lt1"/>
              </a:solidFill>
              <a:latin typeface="Lato"/>
              <a:ea typeface="Lato"/>
              <a:cs typeface="Lato"/>
              <a:sym typeface="Lato"/>
            </a:endParaRPr>
          </a:p>
        </p:txBody>
      </p:sp>
      <p:sp>
        <p:nvSpPr>
          <p:cNvPr id="883" name="Google Shape;883;p118"/>
          <p:cNvSpPr/>
          <p:nvPr/>
        </p:nvSpPr>
        <p:spPr>
          <a:xfrm>
            <a:off x="6095212" y="1634194"/>
            <a:ext cx="719100" cy="719100"/>
          </a:xfrm>
          <a:prstGeom prst="ellipse">
            <a:avLst/>
          </a:prstGeom>
          <a:solidFill>
            <a:srgbClr val="F4C1BC"/>
          </a:solid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18"/>
          <p:cNvSpPr txBox="1"/>
          <p:nvPr/>
        </p:nvSpPr>
        <p:spPr>
          <a:xfrm>
            <a:off x="7005100" y="1716694"/>
            <a:ext cx="1373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lt1"/>
                </a:solidFill>
                <a:latin typeface="Lato"/>
                <a:ea typeface="Lato"/>
                <a:cs typeface="Lato"/>
                <a:sym typeface="Lato"/>
              </a:rPr>
              <a:t>Omnichannel</a:t>
            </a:r>
            <a:r>
              <a:rPr lang="en" sz="1200">
                <a:solidFill>
                  <a:schemeClr val="lt1"/>
                </a:solidFill>
                <a:latin typeface="Lato"/>
                <a:ea typeface="Lato"/>
                <a:cs typeface="Lato"/>
                <a:sym typeface="Lato"/>
              </a:rPr>
              <a:t> everywhere</a:t>
            </a:r>
            <a:endParaRPr sz="1200">
              <a:solidFill>
                <a:schemeClr val="lt1"/>
              </a:solidFill>
              <a:latin typeface="Lato"/>
              <a:ea typeface="Lato"/>
              <a:cs typeface="Lato"/>
              <a:sym typeface="Lato"/>
            </a:endParaRPr>
          </a:p>
        </p:txBody>
      </p:sp>
      <p:pic>
        <p:nvPicPr>
          <p:cNvPr id="885" name="Google Shape;885;p118"/>
          <p:cNvPicPr preferRelativeResize="0"/>
          <p:nvPr/>
        </p:nvPicPr>
        <p:blipFill>
          <a:blip r:embed="rId9">
            <a:alphaModFix/>
          </a:blip>
          <a:stretch>
            <a:fillRect/>
          </a:stretch>
        </p:blipFill>
        <p:spPr>
          <a:xfrm rot="-5400000">
            <a:off x="6247074" y="1720769"/>
            <a:ext cx="415299" cy="49264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89" name="Shape 889"/>
        <p:cNvGrpSpPr/>
        <p:nvPr/>
      </p:nvGrpSpPr>
      <p:grpSpPr>
        <a:xfrm>
          <a:off x="0" y="0"/>
          <a:ext cx="0" cy="0"/>
          <a:chOff x="0" y="0"/>
          <a:chExt cx="0" cy="0"/>
        </a:xfrm>
      </p:grpSpPr>
      <p:pic>
        <p:nvPicPr>
          <p:cNvPr id="890" name="Google Shape;890;p119"/>
          <p:cNvPicPr preferRelativeResize="0"/>
          <p:nvPr/>
        </p:nvPicPr>
        <p:blipFill rotWithShape="1">
          <a:blip r:embed="rId3">
            <a:alphaModFix/>
          </a:blip>
          <a:srcRect b="969" l="0" r="0" t="-3073"/>
          <a:stretch/>
        </p:blipFill>
        <p:spPr>
          <a:xfrm>
            <a:off x="1086125" y="1179463"/>
            <a:ext cx="6966851" cy="1990238"/>
          </a:xfrm>
          <a:prstGeom prst="rect">
            <a:avLst/>
          </a:prstGeom>
          <a:noFill/>
          <a:ln>
            <a:noFill/>
          </a:ln>
        </p:spPr>
      </p:pic>
      <p:sp>
        <p:nvSpPr>
          <p:cNvPr id="891" name="Google Shape;891;p119"/>
          <p:cNvSpPr txBox="1"/>
          <p:nvPr>
            <p:ph idx="4294967295" type="title"/>
          </p:nvPr>
        </p:nvSpPr>
        <p:spPr>
          <a:xfrm>
            <a:off x="432130" y="451083"/>
            <a:ext cx="8274600" cy="408300"/>
          </a:xfrm>
          <a:prstGeom prst="rect">
            <a:avLst/>
          </a:prstGeom>
          <a:noFill/>
          <a:ln>
            <a:noFill/>
          </a:ln>
        </p:spPr>
        <p:txBody>
          <a:bodyPr anchorCtr="0" anchor="t" bIns="0" lIns="0" spcFirstLastPara="1" rIns="0" wrap="square" tIns="8075">
            <a:spAutoFit/>
          </a:bodyPr>
          <a:lstStyle/>
          <a:p>
            <a:pPr indent="0" lvl="0" marL="12700" marR="0" rtl="0" algn="ctr">
              <a:lnSpc>
                <a:spcPct val="100000"/>
              </a:lnSpc>
              <a:spcBef>
                <a:spcPts val="0"/>
              </a:spcBef>
              <a:spcAft>
                <a:spcPts val="0"/>
              </a:spcAft>
              <a:buNone/>
            </a:pPr>
            <a:r>
              <a:rPr b="0" lang="en" sz="2600">
                <a:solidFill>
                  <a:srgbClr val="3549AE"/>
                </a:solidFill>
                <a:latin typeface="Lato Black"/>
                <a:ea typeface="Lato Black"/>
                <a:cs typeface="Lato Black"/>
                <a:sym typeface="Lato Black"/>
              </a:rPr>
              <a:t>Umbraco Marketplace</a:t>
            </a:r>
            <a:endParaRPr sz="1500">
              <a:solidFill>
                <a:srgbClr val="3549AE"/>
              </a:solidFill>
            </a:endParaRPr>
          </a:p>
        </p:txBody>
      </p:sp>
      <p:pic>
        <p:nvPicPr>
          <p:cNvPr id="892" name="Google Shape;892;p119"/>
          <p:cNvPicPr preferRelativeResize="0"/>
          <p:nvPr/>
        </p:nvPicPr>
        <p:blipFill>
          <a:blip r:embed="rId4">
            <a:alphaModFix/>
          </a:blip>
          <a:stretch>
            <a:fillRect/>
          </a:stretch>
        </p:blipFill>
        <p:spPr>
          <a:xfrm>
            <a:off x="1998133" y="4352245"/>
            <a:ext cx="572728" cy="290564"/>
          </a:xfrm>
          <a:prstGeom prst="rect">
            <a:avLst/>
          </a:prstGeom>
          <a:noFill/>
          <a:ln>
            <a:noFill/>
          </a:ln>
        </p:spPr>
      </p:pic>
      <p:pic>
        <p:nvPicPr>
          <p:cNvPr id="893" name="Google Shape;893;p119"/>
          <p:cNvPicPr preferRelativeResize="0"/>
          <p:nvPr/>
        </p:nvPicPr>
        <p:blipFill>
          <a:blip r:embed="rId5">
            <a:alphaModFix/>
          </a:blip>
          <a:stretch>
            <a:fillRect/>
          </a:stretch>
        </p:blipFill>
        <p:spPr>
          <a:xfrm>
            <a:off x="2961815" y="4040041"/>
            <a:ext cx="605051" cy="191441"/>
          </a:xfrm>
          <a:prstGeom prst="rect">
            <a:avLst/>
          </a:prstGeom>
          <a:noFill/>
          <a:ln>
            <a:noFill/>
          </a:ln>
        </p:spPr>
      </p:pic>
      <p:pic>
        <p:nvPicPr>
          <p:cNvPr id="894" name="Google Shape;894;p119"/>
          <p:cNvPicPr preferRelativeResize="0"/>
          <p:nvPr/>
        </p:nvPicPr>
        <p:blipFill>
          <a:blip r:embed="rId6">
            <a:alphaModFix/>
          </a:blip>
          <a:stretch>
            <a:fillRect/>
          </a:stretch>
        </p:blipFill>
        <p:spPr>
          <a:xfrm>
            <a:off x="4006120" y="3989173"/>
            <a:ext cx="654668" cy="339919"/>
          </a:xfrm>
          <a:prstGeom prst="rect">
            <a:avLst/>
          </a:prstGeom>
          <a:noFill/>
          <a:ln>
            <a:noFill/>
          </a:ln>
        </p:spPr>
      </p:pic>
      <p:pic>
        <p:nvPicPr>
          <p:cNvPr id="895" name="Google Shape;895;p119"/>
          <p:cNvPicPr preferRelativeResize="0"/>
          <p:nvPr/>
        </p:nvPicPr>
        <p:blipFill>
          <a:blip r:embed="rId7">
            <a:alphaModFix/>
          </a:blip>
          <a:stretch>
            <a:fillRect/>
          </a:stretch>
        </p:blipFill>
        <p:spPr>
          <a:xfrm>
            <a:off x="4006139" y="4491762"/>
            <a:ext cx="654668" cy="183308"/>
          </a:xfrm>
          <a:prstGeom prst="rect">
            <a:avLst/>
          </a:prstGeom>
          <a:noFill/>
          <a:ln>
            <a:noFill/>
          </a:ln>
        </p:spPr>
      </p:pic>
      <p:pic>
        <p:nvPicPr>
          <p:cNvPr id="896" name="Google Shape;896;p119"/>
          <p:cNvPicPr preferRelativeResize="0"/>
          <p:nvPr/>
        </p:nvPicPr>
        <p:blipFill>
          <a:blip r:embed="rId8">
            <a:alphaModFix/>
          </a:blip>
          <a:stretch>
            <a:fillRect/>
          </a:stretch>
        </p:blipFill>
        <p:spPr>
          <a:xfrm>
            <a:off x="5134971" y="4092991"/>
            <a:ext cx="782096" cy="132286"/>
          </a:xfrm>
          <a:prstGeom prst="rect">
            <a:avLst/>
          </a:prstGeom>
          <a:noFill/>
          <a:ln>
            <a:noFill/>
          </a:ln>
        </p:spPr>
      </p:pic>
      <p:pic>
        <p:nvPicPr>
          <p:cNvPr id="897" name="Google Shape;897;p119"/>
          <p:cNvPicPr preferRelativeResize="0"/>
          <p:nvPr/>
        </p:nvPicPr>
        <p:blipFill>
          <a:blip r:embed="rId9">
            <a:alphaModFix/>
          </a:blip>
          <a:stretch>
            <a:fillRect/>
          </a:stretch>
        </p:blipFill>
        <p:spPr>
          <a:xfrm>
            <a:off x="6359939" y="3644485"/>
            <a:ext cx="893588" cy="123479"/>
          </a:xfrm>
          <a:prstGeom prst="rect">
            <a:avLst/>
          </a:prstGeom>
          <a:noFill/>
          <a:ln>
            <a:noFill/>
          </a:ln>
        </p:spPr>
      </p:pic>
      <p:pic>
        <p:nvPicPr>
          <p:cNvPr id="898" name="Google Shape;898;p119"/>
          <p:cNvPicPr preferRelativeResize="0"/>
          <p:nvPr/>
        </p:nvPicPr>
        <p:blipFill>
          <a:blip r:embed="rId10">
            <a:alphaModFix/>
          </a:blip>
          <a:stretch>
            <a:fillRect/>
          </a:stretch>
        </p:blipFill>
        <p:spPr>
          <a:xfrm>
            <a:off x="6504216" y="3958358"/>
            <a:ext cx="605049" cy="290569"/>
          </a:xfrm>
          <a:prstGeom prst="rect">
            <a:avLst/>
          </a:prstGeom>
          <a:noFill/>
          <a:ln>
            <a:noFill/>
          </a:ln>
        </p:spPr>
      </p:pic>
      <p:pic>
        <p:nvPicPr>
          <p:cNvPr id="899" name="Google Shape;899;p119"/>
          <p:cNvPicPr preferRelativeResize="0"/>
          <p:nvPr/>
        </p:nvPicPr>
        <p:blipFill>
          <a:blip r:embed="rId11">
            <a:alphaModFix/>
          </a:blip>
          <a:stretch>
            <a:fillRect/>
          </a:stretch>
        </p:blipFill>
        <p:spPr>
          <a:xfrm>
            <a:off x="6417705" y="4402428"/>
            <a:ext cx="778074" cy="267786"/>
          </a:xfrm>
          <a:prstGeom prst="rect">
            <a:avLst/>
          </a:prstGeom>
          <a:noFill/>
          <a:ln>
            <a:noFill/>
          </a:ln>
        </p:spPr>
      </p:pic>
      <p:pic>
        <p:nvPicPr>
          <p:cNvPr id="900" name="Google Shape;900;p119"/>
          <p:cNvPicPr preferRelativeResize="0"/>
          <p:nvPr/>
        </p:nvPicPr>
        <p:blipFill>
          <a:blip r:embed="rId12">
            <a:alphaModFix/>
          </a:blip>
          <a:stretch>
            <a:fillRect/>
          </a:stretch>
        </p:blipFill>
        <p:spPr>
          <a:xfrm>
            <a:off x="5209058" y="4455095"/>
            <a:ext cx="543856" cy="261055"/>
          </a:xfrm>
          <a:prstGeom prst="rect">
            <a:avLst/>
          </a:prstGeom>
          <a:noFill/>
          <a:ln>
            <a:noFill/>
          </a:ln>
        </p:spPr>
      </p:pic>
      <p:pic>
        <p:nvPicPr>
          <p:cNvPr id="901" name="Google Shape;901;p119"/>
          <p:cNvPicPr preferRelativeResize="0"/>
          <p:nvPr/>
        </p:nvPicPr>
        <p:blipFill>
          <a:blip r:embed="rId13">
            <a:alphaModFix/>
          </a:blip>
          <a:stretch>
            <a:fillRect/>
          </a:stretch>
        </p:blipFill>
        <p:spPr>
          <a:xfrm>
            <a:off x="2025333" y="3918617"/>
            <a:ext cx="518308" cy="267796"/>
          </a:xfrm>
          <a:prstGeom prst="rect">
            <a:avLst/>
          </a:prstGeom>
          <a:noFill/>
          <a:ln>
            <a:noFill/>
          </a:ln>
        </p:spPr>
      </p:pic>
      <p:pic>
        <p:nvPicPr>
          <p:cNvPr id="902" name="Google Shape;902;p119"/>
          <p:cNvPicPr preferRelativeResize="0"/>
          <p:nvPr/>
        </p:nvPicPr>
        <p:blipFill>
          <a:blip r:embed="rId14">
            <a:alphaModFix/>
          </a:blip>
          <a:stretch>
            <a:fillRect/>
          </a:stretch>
        </p:blipFill>
        <p:spPr>
          <a:xfrm>
            <a:off x="1885325" y="3617412"/>
            <a:ext cx="798316" cy="177612"/>
          </a:xfrm>
          <a:prstGeom prst="rect">
            <a:avLst/>
          </a:prstGeom>
          <a:noFill/>
          <a:ln>
            <a:noFill/>
          </a:ln>
        </p:spPr>
      </p:pic>
      <p:pic>
        <p:nvPicPr>
          <p:cNvPr id="903" name="Google Shape;903;p119"/>
          <p:cNvPicPr preferRelativeResize="0"/>
          <p:nvPr/>
        </p:nvPicPr>
        <p:blipFill>
          <a:blip r:embed="rId15">
            <a:alphaModFix/>
          </a:blip>
          <a:stretch>
            <a:fillRect/>
          </a:stretch>
        </p:blipFill>
        <p:spPr>
          <a:xfrm>
            <a:off x="3074030" y="3492476"/>
            <a:ext cx="380582" cy="475715"/>
          </a:xfrm>
          <a:prstGeom prst="rect">
            <a:avLst/>
          </a:prstGeom>
          <a:noFill/>
          <a:ln>
            <a:noFill/>
          </a:ln>
        </p:spPr>
      </p:pic>
      <p:pic>
        <p:nvPicPr>
          <p:cNvPr id="904" name="Google Shape;904;p119"/>
          <p:cNvPicPr preferRelativeResize="0"/>
          <p:nvPr/>
        </p:nvPicPr>
        <p:blipFill>
          <a:blip r:embed="rId16">
            <a:alphaModFix/>
          </a:blip>
          <a:stretch>
            <a:fillRect/>
          </a:stretch>
        </p:blipFill>
        <p:spPr>
          <a:xfrm>
            <a:off x="2877565" y="4407289"/>
            <a:ext cx="798315" cy="267773"/>
          </a:xfrm>
          <a:prstGeom prst="rect">
            <a:avLst/>
          </a:prstGeom>
          <a:noFill/>
          <a:ln>
            <a:noFill/>
          </a:ln>
        </p:spPr>
      </p:pic>
      <p:pic>
        <p:nvPicPr>
          <p:cNvPr id="905" name="Google Shape;905;p119"/>
          <p:cNvPicPr preferRelativeResize="0"/>
          <p:nvPr/>
        </p:nvPicPr>
        <p:blipFill>
          <a:blip r:embed="rId17">
            <a:alphaModFix/>
          </a:blip>
          <a:stretch>
            <a:fillRect/>
          </a:stretch>
        </p:blipFill>
        <p:spPr>
          <a:xfrm>
            <a:off x="3974829" y="3542041"/>
            <a:ext cx="717271" cy="376568"/>
          </a:xfrm>
          <a:prstGeom prst="rect">
            <a:avLst/>
          </a:prstGeom>
          <a:noFill/>
          <a:ln>
            <a:noFill/>
          </a:ln>
        </p:spPr>
      </p:pic>
      <p:pic>
        <p:nvPicPr>
          <p:cNvPr id="906" name="Google Shape;906;p119"/>
          <p:cNvPicPr preferRelativeResize="0"/>
          <p:nvPr/>
        </p:nvPicPr>
        <p:blipFill>
          <a:blip r:embed="rId18">
            <a:alphaModFix/>
          </a:blip>
          <a:stretch>
            <a:fillRect/>
          </a:stretch>
        </p:blipFill>
        <p:spPr>
          <a:xfrm>
            <a:off x="4931953" y="3572615"/>
            <a:ext cx="1098071" cy="290565"/>
          </a:xfrm>
          <a:prstGeom prst="rect">
            <a:avLst/>
          </a:prstGeom>
          <a:noFill/>
          <a:ln>
            <a:noFill/>
          </a:ln>
        </p:spPr>
      </p:pic>
      <p:sp>
        <p:nvSpPr>
          <p:cNvPr id="907" name="Google Shape;907;p119"/>
          <p:cNvSpPr txBox="1"/>
          <p:nvPr>
            <p:ph idx="4294967295" type="subTitle"/>
          </p:nvPr>
        </p:nvSpPr>
        <p:spPr>
          <a:xfrm>
            <a:off x="3509940" y="2497675"/>
            <a:ext cx="21243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CMS Extensions</a:t>
            </a:r>
            <a:endParaRPr b="1" sz="1700"/>
          </a:p>
        </p:txBody>
      </p:sp>
      <p:sp>
        <p:nvSpPr>
          <p:cNvPr id="908" name="Google Shape;908;p119"/>
          <p:cNvSpPr txBox="1"/>
          <p:nvPr>
            <p:ph idx="4294967295" type="subTitle"/>
          </p:nvPr>
        </p:nvSpPr>
        <p:spPr>
          <a:xfrm>
            <a:off x="3509940" y="2844744"/>
            <a:ext cx="21243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Umbraco CMS</a:t>
            </a:r>
            <a:r>
              <a:rPr lang="en" sz="1200">
                <a:solidFill>
                  <a:schemeClr val="lt1"/>
                </a:solidFill>
              </a:rPr>
              <a:t> </a:t>
            </a:r>
            <a:endParaRPr/>
          </a:p>
        </p:txBody>
      </p:sp>
      <p:sp>
        <p:nvSpPr>
          <p:cNvPr id="909" name="Google Shape;909;p119"/>
          <p:cNvSpPr txBox="1"/>
          <p:nvPr>
            <p:ph idx="4294967295" type="subTitle"/>
          </p:nvPr>
        </p:nvSpPr>
        <p:spPr>
          <a:xfrm>
            <a:off x="1036287" y="2180955"/>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E-commerce</a:t>
            </a:r>
            <a:endParaRPr b="1" sz="600">
              <a:solidFill>
                <a:srgbClr val="1B264F"/>
              </a:solidFill>
            </a:endParaRPr>
          </a:p>
        </p:txBody>
      </p:sp>
      <p:sp>
        <p:nvSpPr>
          <p:cNvPr id="910" name="Google Shape;910;p119"/>
          <p:cNvSpPr txBox="1"/>
          <p:nvPr>
            <p:ph idx="4294967295" type="subTitle"/>
          </p:nvPr>
        </p:nvSpPr>
        <p:spPr>
          <a:xfrm>
            <a:off x="2454881" y="218348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PIM/DAM</a:t>
            </a:r>
            <a:endParaRPr b="1" sz="600">
              <a:solidFill>
                <a:srgbClr val="1B264F"/>
              </a:solidFill>
            </a:endParaRPr>
          </a:p>
        </p:txBody>
      </p:sp>
      <p:sp>
        <p:nvSpPr>
          <p:cNvPr id="911" name="Google Shape;911;p119"/>
          <p:cNvSpPr txBox="1"/>
          <p:nvPr>
            <p:ph idx="4294967295" type="subTitle"/>
          </p:nvPr>
        </p:nvSpPr>
        <p:spPr>
          <a:xfrm>
            <a:off x="3844647"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Recommendation &amp; personalisation</a:t>
            </a:r>
            <a:endParaRPr b="1" sz="600">
              <a:solidFill>
                <a:srgbClr val="1B264F"/>
              </a:solidFill>
            </a:endParaRPr>
          </a:p>
        </p:txBody>
      </p:sp>
      <p:sp>
        <p:nvSpPr>
          <p:cNvPr id="912" name="Google Shape;912;p119"/>
          <p:cNvSpPr txBox="1"/>
          <p:nvPr>
            <p:ph idx="4294967295" type="subTitle"/>
          </p:nvPr>
        </p:nvSpPr>
        <p:spPr>
          <a:xfrm>
            <a:off x="5252356"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Campaign Management</a:t>
            </a:r>
            <a:endParaRPr b="1" sz="600">
              <a:solidFill>
                <a:srgbClr val="1B264F"/>
              </a:solidFill>
            </a:endParaRPr>
          </a:p>
        </p:txBody>
      </p:sp>
      <p:sp>
        <p:nvSpPr>
          <p:cNvPr id="913" name="Google Shape;913;p119"/>
          <p:cNvSpPr txBox="1"/>
          <p:nvPr>
            <p:ph idx="4294967295" type="subTitle"/>
          </p:nvPr>
        </p:nvSpPr>
        <p:spPr>
          <a:xfrm>
            <a:off x="6653013"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Analysis &amp; Insights</a:t>
            </a:r>
            <a:endParaRPr b="1" sz="600">
              <a:solidFill>
                <a:srgbClr val="1B264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C264F"/>
        </a:solidFill>
      </p:bgPr>
    </p:bg>
    <p:spTree>
      <p:nvGrpSpPr>
        <p:cNvPr id="917" name="Shape 917"/>
        <p:cNvGrpSpPr/>
        <p:nvPr/>
      </p:nvGrpSpPr>
      <p:grpSpPr>
        <a:xfrm>
          <a:off x="0" y="0"/>
          <a:ext cx="0" cy="0"/>
          <a:chOff x="0" y="0"/>
          <a:chExt cx="0" cy="0"/>
        </a:xfrm>
      </p:grpSpPr>
      <p:sp>
        <p:nvSpPr>
          <p:cNvPr id="918" name="Google Shape;918;p120"/>
          <p:cNvSpPr/>
          <p:nvPr/>
        </p:nvSpPr>
        <p:spPr>
          <a:xfrm>
            <a:off x="5924800" y="0"/>
            <a:ext cx="3219300" cy="5143500"/>
          </a:xfrm>
          <a:prstGeom prst="rect">
            <a:avLst/>
          </a:prstGeom>
          <a:solidFill>
            <a:srgbClr val="F2EBE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19" name="Google Shape;919;p120"/>
          <p:cNvPicPr preferRelativeResize="0"/>
          <p:nvPr/>
        </p:nvPicPr>
        <p:blipFill>
          <a:blip r:embed="rId3">
            <a:alphaModFix/>
          </a:blip>
          <a:stretch>
            <a:fillRect/>
          </a:stretch>
        </p:blipFill>
        <p:spPr>
          <a:xfrm rot="-423687">
            <a:off x="3355212" y="3184850"/>
            <a:ext cx="1477937" cy="1559879"/>
          </a:xfrm>
          <a:prstGeom prst="rect">
            <a:avLst/>
          </a:prstGeom>
          <a:noFill/>
          <a:ln>
            <a:noFill/>
          </a:ln>
        </p:spPr>
      </p:pic>
      <p:sp>
        <p:nvSpPr>
          <p:cNvPr id="920" name="Google Shape;920;p120"/>
          <p:cNvSpPr txBox="1"/>
          <p:nvPr>
            <p:ph idx="4294967295" type="subTitle"/>
          </p:nvPr>
        </p:nvSpPr>
        <p:spPr>
          <a:xfrm>
            <a:off x="411480" y="1172728"/>
            <a:ext cx="4548000" cy="2193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chemeClr val="lt1"/>
                </a:solidFill>
              </a:rPr>
              <a:t>Umbraco has won many awards including:</a:t>
            </a:r>
            <a:endParaRPr b="1" sz="1200">
              <a:solidFill>
                <a:schemeClr val="lt1"/>
              </a:solidFill>
            </a:endParaRPr>
          </a:p>
          <a:p>
            <a:pPr indent="-304800" lvl="0" marL="320040" rtl="0" algn="l">
              <a:lnSpc>
                <a:spcPct val="115000"/>
              </a:lnSpc>
              <a:spcBef>
                <a:spcPts val="1600"/>
              </a:spcBef>
              <a:spcAft>
                <a:spcPts val="0"/>
              </a:spcAft>
              <a:buClr>
                <a:schemeClr val="accent1"/>
              </a:buClr>
              <a:buSzPts val="1200"/>
              <a:buChar char="●"/>
            </a:pPr>
            <a:r>
              <a:rPr lang="en" sz="1200">
                <a:solidFill>
                  <a:schemeClr val="lt1"/>
                </a:solidFill>
              </a:rPr>
              <a:t>The Visual Studio Magazine 2020 Reader’s Choice Award: Gold, Content Management System</a:t>
            </a:r>
            <a:endParaRPr sz="1200">
              <a:solidFill>
                <a:schemeClr val="lt1"/>
              </a:solidFill>
            </a:endParaRPr>
          </a:p>
          <a:p>
            <a:pPr indent="-304800" lvl="0" marL="320040" rtl="0" algn="l">
              <a:lnSpc>
                <a:spcPct val="115000"/>
              </a:lnSpc>
              <a:spcBef>
                <a:spcPts val="1600"/>
              </a:spcBef>
              <a:spcAft>
                <a:spcPts val="0"/>
              </a:spcAft>
              <a:buClr>
                <a:schemeClr val="accent1"/>
              </a:buClr>
              <a:buSzPts val="1200"/>
              <a:buChar char="●"/>
            </a:pPr>
            <a:r>
              <a:rPr lang="en" sz="1200">
                <a:solidFill>
                  <a:schemeClr val="lt1"/>
                </a:solidFill>
              </a:rPr>
              <a:t>DIGITALEUROPE: Future Unicorn Award</a:t>
            </a:r>
            <a:endParaRPr sz="1200">
              <a:solidFill>
                <a:schemeClr val="lt1"/>
              </a:solidFill>
            </a:endParaRPr>
          </a:p>
          <a:p>
            <a:pPr indent="-304800" lvl="0" marL="320040" rtl="0" algn="l">
              <a:lnSpc>
                <a:spcPct val="115000"/>
              </a:lnSpc>
              <a:spcBef>
                <a:spcPts val="1000"/>
              </a:spcBef>
              <a:spcAft>
                <a:spcPts val="0"/>
              </a:spcAft>
              <a:buClr>
                <a:schemeClr val="accent1"/>
              </a:buClr>
              <a:buSzPts val="1200"/>
              <a:buChar char="●"/>
            </a:pPr>
            <a:r>
              <a:rPr lang="en" sz="1200">
                <a:solidFill>
                  <a:schemeClr val="lt1"/>
                </a:solidFill>
              </a:rPr>
              <a:t>CMS Critics’ Awards: Best Enterprise CMS</a:t>
            </a:r>
            <a:endParaRPr sz="1200">
              <a:solidFill>
                <a:schemeClr val="lt1"/>
              </a:solidFill>
            </a:endParaRPr>
          </a:p>
          <a:p>
            <a:pPr indent="0" lvl="0" marL="0" rtl="0" algn="l">
              <a:spcBef>
                <a:spcPts val="1600"/>
              </a:spcBef>
              <a:spcAft>
                <a:spcPts val="1600"/>
              </a:spcAft>
              <a:buNone/>
            </a:pPr>
            <a:r>
              <a:t/>
            </a:r>
            <a:endParaRPr/>
          </a:p>
        </p:txBody>
      </p:sp>
      <p:sp>
        <p:nvSpPr>
          <p:cNvPr id="921" name="Google Shape;921;p120"/>
          <p:cNvSpPr txBox="1"/>
          <p:nvPr>
            <p:ph idx="4294967295" type="ctrTitle"/>
          </p:nvPr>
        </p:nvSpPr>
        <p:spPr>
          <a:xfrm>
            <a:off x="411475" y="521202"/>
            <a:ext cx="4413900" cy="55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lt1"/>
                </a:solidFill>
              </a:rPr>
              <a:t>An Award winning CMS</a:t>
            </a:r>
            <a:endParaRPr sz="2600">
              <a:solidFill>
                <a:schemeClr val="lt1"/>
              </a:solidFill>
            </a:endParaRPr>
          </a:p>
        </p:txBody>
      </p:sp>
      <p:pic>
        <p:nvPicPr>
          <p:cNvPr id="922" name="Google Shape;922;p120"/>
          <p:cNvPicPr preferRelativeResize="0"/>
          <p:nvPr/>
        </p:nvPicPr>
        <p:blipFill>
          <a:blip r:embed="rId4">
            <a:alphaModFix/>
          </a:blip>
          <a:stretch>
            <a:fillRect/>
          </a:stretch>
        </p:blipFill>
        <p:spPr>
          <a:xfrm>
            <a:off x="6984637" y="1451750"/>
            <a:ext cx="1099650" cy="1175176"/>
          </a:xfrm>
          <a:prstGeom prst="rect">
            <a:avLst/>
          </a:prstGeom>
          <a:noFill/>
          <a:ln>
            <a:noFill/>
          </a:ln>
        </p:spPr>
      </p:pic>
      <p:pic>
        <p:nvPicPr>
          <p:cNvPr id="923" name="Google Shape;923;p120"/>
          <p:cNvPicPr preferRelativeResize="0"/>
          <p:nvPr/>
        </p:nvPicPr>
        <p:blipFill>
          <a:blip r:embed="rId5">
            <a:alphaModFix/>
          </a:blip>
          <a:stretch>
            <a:fillRect/>
          </a:stretch>
        </p:blipFill>
        <p:spPr>
          <a:xfrm>
            <a:off x="7170125" y="2929750"/>
            <a:ext cx="728675" cy="961599"/>
          </a:xfrm>
          <a:prstGeom prst="rect">
            <a:avLst/>
          </a:prstGeom>
          <a:noFill/>
          <a:ln>
            <a:noFill/>
          </a:ln>
        </p:spPr>
      </p:pic>
      <p:pic>
        <p:nvPicPr>
          <p:cNvPr id="924" name="Google Shape;924;p120"/>
          <p:cNvPicPr preferRelativeResize="0"/>
          <p:nvPr/>
        </p:nvPicPr>
        <p:blipFill rotWithShape="1">
          <a:blip r:embed="rId6">
            <a:alphaModFix/>
          </a:blip>
          <a:srcRect b="219" l="0" r="0" t="209"/>
          <a:stretch/>
        </p:blipFill>
        <p:spPr>
          <a:xfrm>
            <a:off x="7170126" y="397954"/>
            <a:ext cx="728674" cy="942282"/>
          </a:xfrm>
          <a:prstGeom prst="rect">
            <a:avLst/>
          </a:prstGeom>
          <a:noFill/>
          <a:ln>
            <a:noFill/>
          </a:ln>
        </p:spPr>
      </p:pic>
      <p:pic>
        <p:nvPicPr>
          <p:cNvPr id="925" name="Google Shape;925;p120"/>
          <p:cNvPicPr preferRelativeResize="0"/>
          <p:nvPr/>
        </p:nvPicPr>
        <p:blipFill>
          <a:blip r:embed="rId7">
            <a:alphaModFix/>
          </a:blip>
          <a:stretch>
            <a:fillRect/>
          </a:stretch>
        </p:blipFill>
        <p:spPr>
          <a:xfrm>
            <a:off x="6742761" y="4188100"/>
            <a:ext cx="1583375" cy="442425"/>
          </a:xfrm>
          <a:prstGeom prst="rect">
            <a:avLst/>
          </a:prstGeom>
          <a:noFill/>
          <a:ln>
            <a:noFill/>
          </a:ln>
        </p:spPr>
      </p:pic>
      <p:pic>
        <p:nvPicPr>
          <p:cNvPr id="926" name="Google Shape;926;p120"/>
          <p:cNvPicPr preferRelativeResize="0"/>
          <p:nvPr/>
        </p:nvPicPr>
        <p:blipFill rotWithShape="1">
          <a:blip r:embed="rId8">
            <a:alphaModFix/>
          </a:blip>
          <a:srcRect b="7526" l="0" r="0" t="7518"/>
          <a:stretch/>
        </p:blipFill>
        <p:spPr>
          <a:xfrm rot="946862">
            <a:off x="4132906" y="2806676"/>
            <a:ext cx="1199334" cy="1258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30" name="Shape 930"/>
        <p:cNvGrpSpPr/>
        <p:nvPr/>
      </p:nvGrpSpPr>
      <p:grpSpPr>
        <a:xfrm>
          <a:off x="0" y="0"/>
          <a:ext cx="0" cy="0"/>
          <a:chOff x="0" y="0"/>
          <a:chExt cx="0" cy="0"/>
        </a:xfrm>
      </p:grpSpPr>
      <p:pic>
        <p:nvPicPr>
          <p:cNvPr id="931" name="Google Shape;931;p121"/>
          <p:cNvPicPr preferRelativeResize="0"/>
          <p:nvPr/>
        </p:nvPicPr>
        <p:blipFill rotWithShape="1">
          <a:blip r:embed="rId3">
            <a:alphaModFix/>
          </a:blip>
          <a:srcRect b="969" l="0" r="0" t="-3073"/>
          <a:stretch/>
        </p:blipFill>
        <p:spPr>
          <a:xfrm>
            <a:off x="1086125" y="1179463"/>
            <a:ext cx="6966851" cy="1990238"/>
          </a:xfrm>
          <a:prstGeom prst="rect">
            <a:avLst/>
          </a:prstGeom>
          <a:noFill/>
          <a:ln>
            <a:noFill/>
          </a:ln>
        </p:spPr>
      </p:pic>
      <p:sp>
        <p:nvSpPr>
          <p:cNvPr id="932" name="Google Shape;932;p121"/>
          <p:cNvSpPr txBox="1"/>
          <p:nvPr>
            <p:ph idx="4294967295" type="title"/>
          </p:nvPr>
        </p:nvSpPr>
        <p:spPr>
          <a:xfrm>
            <a:off x="432130" y="451083"/>
            <a:ext cx="8274600" cy="408300"/>
          </a:xfrm>
          <a:prstGeom prst="rect">
            <a:avLst/>
          </a:prstGeom>
          <a:noFill/>
          <a:ln>
            <a:noFill/>
          </a:ln>
        </p:spPr>
        <p:txBody>
          <a:bodyPr anchorCtr="0" anchor="t" bIns="0" lIns="0" spcFirstLastPara="1" rIns="0" wrap="square" tIns="8075">
            <a:spAutoFit/>
          </a:bodyPr>
          <a:lstStyle/>
          <a:p>
            <a:pPr indent="0" lvl="0" marL="12700" marR="0" rtl="0" algn="ctr">
              <a:lnSpc>
                <a:spcPct val="100000"/>
              </a:lnSpc>
              <a:spcBef>
                <a:spcPts val="0"/>
              </a:spcBef>
              <a:spcAft>
                <a:spcPts val="0"/>
              </a:spcAft>
              <a:buNone/>
            </a:pPr>
            <a:r>
              <a:rPr b="0" lang="en" sz="2600">
                <a:solidFill>
                  <a:srgbClr val="3549AE"/>
                </a:solidFill>
                <a:latin typeface="Lato Black"/>
                <a:ea typeface="Lato Black"/>
                <a:cs typeface="Lato Black"/>
                <a:sym typeface="Lato Black"/>
              </a:rPr>
              <a:t>Umbraco Marketplace</a:t>
            </a:r>
            <a:endParaRPr sz="1500">
              <a:solidFill>
                <a:srgbClr val="3549AE"/>
              </a:solidFill>
            </a:endParaRPr>
          </a:p>
        </p:txBody>
      </p:sp>
      <p:pic>
        <p:nvPicPr>
          <p:cNvPr id="933" name="Google Shape;933;p121"/>
          <p:cNvPicPr preferRelativeResize="0"/>
          <p:nvPr/>
        </p:nvPicPr>
        <p:blipFill>
          <a:blip r:embed="rId4">
            <a:alphaModFix/>
          </a:blip>
          <a:stretch>
            <a:fillRect/>
          </a:stretch>
        </p:blipFill>
        <p:spPr>
          <a:xfrm>
            <a:off x="1998133" y="4352245"/>
            <a:ext cx="572728" cy="290564"/>
          </a:xfrm>
          <a:prstGeom prst="rect">
            <a:avLst/>
          </a:prstGeom>
          <a:noFill/>
          <a:ln>
            <a:noFill/>
          </a:ln>
        </p:spPr>
      </p:pic>
      <p:pic>
        <p:nvPicPr>
          <p:cNvPr id="934" name="Google Shape;934;p121"/>
          <p:cNvPicPr preferRelativeResize="0"/>
          <p:nvPr/>
        </p:nvPicPr>
        <p:blipFill>
          <a:blip r:embed="rId5">
            <a:alphaModFix/>
          </a:blip>
          <a:stretch>
            <a:fillRect/>
          </a:stretch>
        </p:blipFill>
        <p:spPr>
          <a:xfrm>
            <a:off x="2961815" y="4040041"/>
            <a:ext cx="605051" cy="191441"/>
          </a:xfrm>
          <a:prstGeom prst="rect">
            <a:avLst/>
          </a:prstGeom>
          <a:noFill/>
          <a:ln>
            <a:noFill/>
          </a:ln>
        </p:spPr>
      </p:pic>
      <p:pic>
        <p:nvPicPr>
          <p:cNvPr id="935" name="Google Shape;935;p121"/>
          <p:cNvPicPr preferRelativeResize="0"/>
          <p:nvPr/>
        </p:nvPicPr>
        <p:blipFill>
          <a:blip r:embed="rId6">
            <a:alphaModFix/>
          </a:blip>
          <a:stretch>
            <a:fillRect/>
          </a:stretch>
        </p:blipFill>
        <p:spPr>
          <a:xfrm>
            <a:off x="4006120" y="3989173"/>
            <a:ext cx="654668" cy="339919"/>
          </a:xfrm>
          <a:prstGeom prst="rect">
            <a:avLst/>
          </a:prstGeom>
          <a:noFill/>
          <a:ln>
            <a:noFill/>
          </a:ln>
        </p:spPr>
      </p:pic>
      <p:pic>
        <p:nvPicPr>
          <p:cNvPr id="936" name="Google Shape;936;p121"/>
          <p:cNvPicPr preferRelativeResize="0"/>
          <p:nvPr/>
        </p:nvPicPr>
        <p:blipFill>
          <a:blip r:embed="rId7">
            <a:alphaModFix/>
          </a:blip>
          <a:stretch>
            <a:fillRect/>
          </a:stretch>
        </p:blipFill>
        <p:spPr>
          <a:xfrm>
            <a:off x="4006139" y="4491762"/>
            <a:ext cx="654668" cy="183308"/>
          </a:xfrm>
          <a:prstGeom prst="rect">
            <a:avLst/>
          </a:prstGeom>
          <a:noFill/>
          <a:ln>
            <a:noFill/>
          </a:ln>
        </p:spPr>
      </p:pic>
      <p:pic>
        <p:nvPicPr>
          <p:cNvPr id="937" name="Google Shape;937;p121"/>
          <p:cNvPicPr preferRelativeResize="0"/>
          <p:nvPr/>
        </p:nvPicPr>
        <p:blipFill>
          <a:blip r:embed="rId8">
            <a:alphaModFix/>
          </a:blip>
          <a:stretch>
            <a:fillRect/>
          </a:stretch>
        </p:blipFill>
        <p:spPr>
          <a:xfrm>
            <a:off x="5134971" y="4092991"/>
            <a:ext cx="782096" cy="132286"/>
          </a:xfrm>
          <a:prstGeom prst="rect">
            <a:avLst/>
          </a:prstGeom>
          <a:noFill/>
          <a:ln>
            <a:noFill/>
          </a:ln>
        </p:spPr>
      </p:pic>
      <p:pic>
        <p:nvPicPr>
          <p:cNvPr id="938" name="Google Shape;938;p121"/>
          <p:cNvPicPr preferRelativeResize="0"/>
          <p:nvPr/>
        </p:nvPicPr>
        <p:blipFill>
          <a:blip r:embed="rId9">
            <a:alphaModFix/>
          </a:blip>
          <a:stretch>
            <a:fillRect/>
          </a:stretch>
        </p:blipFill>
        <p:spPr>
          <a:xfrm>
            <a:off x="6359939" y="3644485"/>
            <a:ext cx="893588" cy="123479"/>
          </a:xfrm>
          <a:prstGeom prst="rect">
            <a:avLst/>
          </a:prstGeom>
          <a:noFill/>
          <a:ln>
            <a:noFill/>
          </a:ln>
        </p:spPr>
      </p:pic>
      <p:pic>
        <p:nvPicPr>
          <p:cNvPr id="939" name="Google Shape;939;p121"/>
          <p:cNvPicPr preferRelativeResize="0"/>
          <p:nvPr/>
        </p:nvPicPr>
        <p:blipFill>
          <a:blip r:embed="rId10">
            <a:alphaModFix/>
          </a:blip>
          <a:stretch>
            <a:fillRect/>
          </a:stretch>
        </p:blipFill>
        <p:spPr>
          <a:xfrm>
            <a:off x="6504216" y="3958358"/>
            <a:ext cx="605049" cy="290569"/>
          </a:xfrm>
          <a:prstGeom prst="rect">
            <a:avLst/>
          </a:prstGeom>
          <a:noFill/>
          <a:ln>
            <a:noFill/>
          </a:ln>
        </p:spPr>
      </p:pic>
      <p:pic>
        <p:nvPicPr>
          <p:cNvPr id="940" name="Google Shape;940;p121"/>
          <p:cNvPicPr preferRelativeResize="0"/>
          <p:nvPr/>
        </p:nvPicPr>
        <p:blipFill>
          <a:blip r:embed="rId11">
            <a:alphaModFix/>
          </a:blip>
          <a:stretch>
            <a:fillRect/>
          </a:stretch>
        </p:blipFill>
        <p:spPr>
          <a:xfrm>
            <a:off x="6417705" y="4402428"/>
            <a:ext cx="778074" cy="267786"/>
          </a:xfrm>
          <a:prstGeom prst="rect">
            <a:avLst/>
          </a:prstGeom>
          <a:noFill/>
          <a:ln>
            <a:noFill/>
          </a:ln>
        </p:spPr>
      </p:pic>
      <p:pic>
        <p:nvPicPr>
          <p:cNvPr id="941" name="Google Shape;941;p121"/>
          <p:cNvPicPr preferRelativeResize="0"/>
          <p:nvPr/>
        </p:nvPicPr>
        <p:blipFill>
          <a:blip r:embed="rId12">
            <a:alphaModFix/>
          </a:blip>
          <a:stretch>
            <a:fillRect/>
          </a:stretch>
        </p:blipFill>
        <p:spPr>
          <a:xfrm>
            <a:off x="5209058" y="4455095"/>
            <a:ext cx="543856" cy="261055"/>
          </a:xfrm>
          <a:prstGeom prst="rect">
            <a:avLst/>
          </a:prstGeom>
          <a:noFill/>
          <a:ln>
            <a:noFill/>
          </a:ln>
        </p:spPr>
      </p:pic>
      <p:pic>
        <p:nvPicPr>
          <p:cNvPr id="942" name="Google Shape;942;p121"/>
          <p:cNvPicPr preferRelativeResize="0"/>
          <p:nvPr/>
        </p:nvPicPr>
        <p:blipFill>
          <a:blip r:embed="rId13">
            <a:alphaModFix/>
          </a:blip>
          <a:stretch>
            <a:fillRect/>
          </a:stretch>
        </p:blipFill>
        <p:spPr>
          <a:xfrm>
            <a:off x="2025333" y="3918617"/>
            <a:ext cx="518308" cy="267796"/>
          </a:xfrm>
          <a:prstGeom prst="rect">
            <a:avLst/>
          </a:prstGeom>
          <a:noFill/>
          <a:ln>
            <a:noFill/>
          </a:ln>
        </p:spPr>
      </p:pic>
      <p:pic>
        <p:nvPicPr>
          <p:cNvPr id="943" name="Google Shape;943;p121"/>
          <p:cNvPicPr preferRelativeResize="0"/>
          <p:nvPr/>
        </p:nvPicPr>
        <p:blipFill>
          <a:blip r:embed="rId14">
            <a:alphaModFix/>
          </a:blip>
          <a:stretch>
            <a:fillRect/>
          </a:stretch>
        </p:blipFill>
        <p:spPr>
          <a:xfrm>
            <a:off x="1885325" y="3617412"/>
            <a:ext cx="798316" cy="177612"/>
          </a:xfrm>
          <a:prstGeom prst="rect">
            <a:avLst/>
          </a:prstGeom>
          <a:noFill/>
          <a:ln>
            <a:noFill/>
          </a:ln>
        </p:spPr>
      </p:pic>
      <p:pic>
        <p:nvPicPr>
          <p:cNvPr id="944" name="Google Shape;944;p121"/>
          <p:cNvPicPr preferRelativeResize="0"/>
          <p:nvPr/>
        </p:nvPicPr>
        <p:blipFill>
          <a:blip r:embed="rId15">
            <a:alphaModFix/>
          </a:blip>
          <a:stretch>
            <a:fillRect/>
          </a:stretch>
        </p:blipFill>
        <p:spPr>
          <a:xfrm>
            <a:off x="3074030" y="3492476"/>
            <a:ext cx="380582" cy="475715"/>
          </a:xfrm>
          <a:prstGeom prst="rect">
            <a:avLst/>
          </a:prstGeom>
          <a:noFill/>
          <a:ln>
            <a:noFill/>
          </a:ln>
        </p:spPr>
      </p:pic>
      <p:pic>
        <p:nvPicPr>
          <p:cNvPr id="945" name="Google Shape;945;p121"/>
          <p:cNvPicPr preferRelativeResize="0"/>
          <p:nvPr/>
        </p:nvPicPr>
        <p:blipFill>
          <a:blip r:embed="rId16">
            <a:alphaModFix/>
          </a:blip>
          <a:stretch>
            <a:fillRect/>
          </a:stretch>
        </p:blipFill>
        <p:spPr>
          <a:xfrm>
            <a:off x="2877565" y="4407289"/>
            <a:ext cx="798315" cy="267773"/>
          </a:xfrm>
          <a:prstGeom prst="rect">
            <a:avLst/>
          </a:prstGeom>
          <a:noFill/>
          <a:ln>
            <a:noFill/>
          </a:ln>
        </p:spPr>
      </p:pic>
      <p:pic>
        <p:nvPicPr>
          <p:cNvPr id="946" name="Google Shape;946;p121"/>
          <p:cNvPicPr preferRelativeResize="0"/>
          <p:nvPr/>
        </p:nvPicPr>
        <p:blipFill>
          <a:blip r:embed="rId17">
            <a:alphaModFix/>
          </a:blip>
          <a:stretch>
            <a:fillRect/>
          </a:stretch>
        </p:blipFill>
        <p:spPr>
          <a:xfrm>
            <a:off x="3974829" y="3542041"/>
            <a:ext cx="717271" cy="376568"/>
          </a:xfrm>
          <a:prstGeom prst="rect">
            <a:avLst/>
          </a:prstGeom>
          <a:noFill/>
          <a:ln>
            <a:noFill/>
          </a:ln>
        </p:spPr>
      </p:pic>
      <p:pic>
        <p:nvPicPr>
          <p:cNvPr id="947" name="Google Shape;947;p121"/>
          <p:cNvPicPr preferRelativeResize="0"/>
          <p:nvPr/>
        </p:nvPicPr>
        <p:blipFill>
          <a:blip r:embed="rId18">
            <a:alphaModFix/>
          </a:blip>
          <a:stretch>
            <a:fillRect/>
          </a:stretch>
        </p:blipFill>
        <p:spPr>
          <a:xfrm>
            <a:off x="4931953" y="3572615"/>
            <a:ext cx="1098071" cy="290565"/>
          </a:xfrm>
          <a:prstGeom prst="rect">
            <a:avLst/>
          </a:prstGeom>
          <a:noFill/>
          <a:ln>
            <a:noFill/>
          </a:ln>
        </p:spPr>
      </p:pic>
      <p:sp>
        <p:nvSpPr>
          <p:cNvPr id="948" name="Google Shape;948;p121"/>
          <p:cNvSpPr txBox="1"/>
          <p:nvPr>
            <p:ph idx="4294967295" type="subTitle"/>
          </p:nvPr>
        </p:nvSpPr>
        <p:spPr>
          <a:xfrm>
            <a:off x="3509940" y="2497675"/>
            <a:ext cx="21243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CMS Extensions</a:t>
            </a:r>
            <a:endParaRPr b="1" sz="1700"/>
          </a:p>
        </p:txBody>
      </p:sp>
      <p:sp>
        <p:nvSpPr>
          <p:cNvPr id="949" name="Google Shape;949;p121"/>
          <p:cNvSpPr txBox="1"/>
          <p:nvPr>
            <p:ph idx="4294967295" type="subTitle"/>
          </p:nvPr>
        </p:nvSpPr>
        <p:spPr>
          <a:xfrm>
            <a:off x="3509940" y="2844744"/>
            <a:ext cx="21243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100">
                <a:solidFill>
                  <a:schemeClr val="lt1"/>
                </a:solidFill>
              </a:rPr>
              <a:t>Umbraco CMS</a:t>
            </a:r>
            <a:r>
              <a:rPr lang="en" sz="1200">
                <a:solidFill>
                  <a:schemeClr val="lt1"/>
                </a:solidFill>
              </a:rPr>
              <a:t> </a:t>
            </a:r>
            <a:endParaRPr/>
          </a:p>
        </p:txBody>
      </p:sp>
      <p:sp>
        <p:nvSpPr>
          <p:cNvPr id="950" name="Google Shape;950;p121"/>
          <p:cNvSpPr txBox="1"/>
          <p:nvPr>
            <p:ph idx="4294967295" type="subTitle"/>
          </p:nvPr>
        </p:nvSpPr>
        <p:spPr>
          <a:xfrm>
            <a:off x="1036287" y="2180955"/>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E-commerce</a:t>
            </a:r>
            <a:endParaRPr b="1" sz="600">
              <a:solidFill>
                <a:srgbClr val="1B264F"/>
              </a:solidFill>
            </a:endParaRPr>
          </a:p>
        </p:txBody>
      </p:sp>
      <p:sp>
        <p:nvSpPr>
          <p:cNvPr id="951" name="Google Shape;951;p121"/>
          <p:cNvSpPr txBox="1"/>
          <p:nvPr>
            <p:ph idx="4294967295" type="subTitle"/>
          </p:nvPr>
        </p:nvSpPr>
        <p:spPr>
          <a:xfrm>
            <a:off x="2454881" y="218348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PIM/DAM</a:t>
            </a:r>
            <a:endParaRPr b="1" sz="600">
              <a:solidFill>
                <a:srgbClr val="1B264F"/>
              </a:solidFill>
            </a:endParaRPr>
          </a:p>
        </p:txBody>
      </p:sp>
      <p:sp>
        <p:nvSpPr>
          <p:cNvPr id="952" name="Google Shape;952;p121"/>
          <p:cNvSpPr txBox="1"/>
          <p:nvPr>
            <p:ph idx="4294967295" type="subTitle"/>
          </p:nvPr>
        </p:nvSpPr>
        <p:spPr>
          <a:xfrm>
            <a:off x="3844647"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Recommendation &amp; personalisation</a:t>
            </a:r>
            <a:endParaRPr b="1" sz="600">
              <a:solidFill>
                <a:srgbClr val="1B264F"/>
              </a:solidFill>
            </a:endParaRPr>
          </a:p>
        </p:txBody>
      </p:sp>
      <p:sp>
        <p:nvSpPr>
          <p:cNvPr id="953" name="Google Shape;953;p121"/>
          <p:cNvSpPr txBox="1"/>
          <p:nvPr>
            <p:ph idx="4294967295" type="subTitle"/>
          </p:nvPr>
        </p:nvSpPr>
        <p:spPr>
          <a:xfrm>
            <a:off x="5252356"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Campaign Management</a:t>
            </a:r>
            <a:endParaRPr b="1" sz="600">
              <a:solidFill>
                <a:srgbClr val="1B264F"/>
              </a:solidFill>
            </a:endParaRPr>
          </a:p>
        </p:txBody>
      </p:sp>
      <p:sp>
        <p:nvSpPr>
          <p:cNvPr id="954" name="Google Shape;954;p121"/>
          <p:cNvSpPr txBox="1"/>
          <p:nvPr>
            <p:ph idx="4294967295" type="subTitle"/>
          </p:nvPr>
        </p:nvSpPr>
        <p:spPr>
          <a:xfrm>
            <a:off x="6653013" y="2188891"/>
            <a:ext cx="1454700" cy="289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600">
                <a:solidFill>
                  <a:srgbClr val="1B264F"/>
                </a:solidFill>
              </a:rPr>
              <a:t>Analysis &amp; Insights</a:t>
            </a:r>
            <a:endParaRPr b="1" sz="600">
              <a:solidFill>
                <a:srgbClr val="1B264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958" name="Shape 958"/>
        <p:cNvGrpSpPr/>
        <p:nvPr/>
      </p:nvGrpSpPr>
      <p:grpSpPr>
        <a:xfrm>
          <a:off x="0" y="0"/>
          <a:ext cx="0" cy="0"/>
          <a:chOff x="0" y="0"/>
          <a:chExt cx="0" cy="0"/>
        </a:xfrm>
      </p:grpSpPr>
      <p:sp>
        <p:nvSpPr>
          <p:cNvPr id="959" name="Google Shape;959;p122"/>
          <p:cNvSpPr txBox="1"/>
          <p:nvPr/>
        </p:nvSpPr>
        <p:spPr>
          <a:xfrm>
            <a:off x="1921812" y="356658"/>
            <a:ext cx="5300400" cy="7560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0"/>
              </a:spcAft>
              <a:buClr>
                <a:srgbClr val="000000"/>
              </a:buClr>
              <a:buSzPts val="3000"/>
              <a:buFont typeface="Arial"/>
              <a:buNone/>
            </a:pPr>
            <a:r>
              <a:rPr b="0" i="0" lang="en" sz="2600" u="none" cap="none" strike="noStrike">
                <a:solidFill>
                  <a:srgbClr val="3544B1"/>
                </a:solidFill>
                <a:latin typeface="Lato Black"/>
                <a:ea typeface="Lato Black"/>
                <a:cs typeface="Lato Black"/>
                <a:sym typeface="Lato Black"/>
              </a:rPr>
              <a:t>Umbraco stronger t</a:t>
            </a:r>
            <a:r>
              <a:rPr lang="en" sz="2600">
                <a:solidFill>
                  <a:srgbClr val="3544B1"/>
                </a:solidFill>
                <a:latin typeface="Lato Black"/>
                <a:ea typeface="Lato Black"/>
                <a:cs typeface="Lato Black"/>
                <a:sym typeface="Lato Black"/>
              </a:rPr>
              <a:t>han ever</a:t>
            </a:r>
            <a:endParaRPr b="0" i="0" sz="1000" u="none" cap="none" strike="noStrike">
              <a:solidFill>
                <a:srgbClr val="00BEC1"/>
              </a:solidFill>
              <a:latin typeface="Lato"/>
              <a:ea typeface="Lato"/>
              <a:cs typeface="Lato"/>
              <a:sym typeface="Lato"/>
            </a:endParaRPr>
          </a:p>
        </p:txBody>
      </p:sp>
      <p:pic>
        <p:nvPicPr>
          <p:cNvPr id="960" name="Google Shape;960;p122"/>
          <p:cNvPicPr preferRelativeResize="0"/>
          <p:nvPr/>
        </p:nvPicPr>
        <p:blipFill>
          <a:blip r:embed="rId3">
            <a:alphaModFix/>
          </a:blip>
          <a:stretch>
            <a:fillRect/>
          </a:stretch>
        </p:blipFill>
        <p:spPr>
          <a:xfrm>
            <a:off x="4752048" y="1070652"/>
            <a:ext cx="3878979" cy="2388375"/>
          </a:xfrm>
          <a:prstGeom prst="rect">
            <a:avLst/>
          </a:prstGeom>
          <a:noFill/>
          <a:ln>
            <a:noFill/>
          </a:ln>
        </p:spPr>
      </p:pic>
      <p:pic>
        <p:nvPicPr>
          <p:cNvPr id="961" name="Google Shape;961;p122"/>
          <p:cNvPicPr preferRelativeResize="0"/>
          <p:nvPr/>
        </p:nvPicPr>
        <p:blipFill>
          <a:blip r:embed="rId4">
            <a:alphaModFix/>
          </a:blip>
          <a:stretch>
            <a:fillRect/>
          </a:stretch>
        </p:blipFill>
        <p:spPr>
          <a:xfrm>
            <a:off x="512975" y="1039352"/>
            <a:ext cx="3878979" cy="2388366"/>
          </a:xfrm>
          <a:prstGeom prst="rect">
            <a:avLst/>
          </a:prstGeom>
          <a:noFill/>
          <a:ln>
            <a:noFill/>
          </a:ln>
        </p:spPr>
      </p:pic>
      <p:pic>
        <p:nvPicPr>
          <p:cNvPr id="962" name="Google Shape;962;p122"/>
          <p:cNvPicPr preferRelativeResize="0"/>
          <p:nvPr/>
        </p:nvPicPr>
        <p:blipFill>
          <a:blip r:embed="rId5">
            <a:alphaModFix/>
          </a:blip>
          <a:stretch>
            <a:fillRect/>
          </a:stretch>
        </p:blipFill>
        <p:spPr>
          <a:xfrm>
            <a:off x="514813" y="3556526"/>
            <a:ext cx="2620329" cy="1602275"/>
          </a:xfrm>
          <a:prstGeom prst="rect">
            <a:avLst/>
          </a:prstGeom>
          <a:noFill/>
          <a:ln>
            <a:noFill/>
          </a:ln>
        </p:spPr>
      </p:pic>
      <p:pic>
        <p:nvPicPr>
          <p:cNvPr id="963" name="Google Shape;963;p122"/>
          <p:cNvPicPr preferRelativeResize="0"/>
          <p:nvPr/>
        </p:nvPicPr>
        <p:blipFill>
          <a:blip r:embed="rId6">
            <a:alphaModFix/>
          </a:blip>
          <a:stretch>
            <a:fillRect/>
          </a:stretch>
        </p:blipFill>
        <p:spPr>
          <a:xfrm>
            <a:off x="3254898" y="3541225"/>
            <a:ext cx="2620329" cy="1602269"/>
          </a:xfrm>
          <a:prstGeom prst="rect">
            <a:avLst/>
          </a:prstGeom>
          <a:noFill/>
          <a:ln>
            <a:noFill/>
          </a:ln>
        </p:spPr>
      </p:pic>
      <p:pic>
        <p:nvPicPr>
          <p:cNvPr id="964" name="Google Shape;964;p122"/>
          <p:cNvPicPr preferRelativeResize="0"/>
          <p:nvPr/>
        </p:nvPicPr>
        <p:blipFill>
          <a:blip r:embed="rId7">
            <a:alphaModFix/>
          </a:blip>
          <a:stretch>
            <a:fillRect/>
          </a:stretch>
        </p:blipFill>
        <p:spPr>
          <a:xfrm>
            <a:off x="5994975" y="3541225"/>
            <a:ext cx="2637901" cy="160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400"/>
                                        <p:tgtEl>
                                          <p:spTgt spid="961"/>
                                        </p:tgtEl>
                                      </p:cBhvr>
                                    </p:animEffect>
                                    <p:set>
                                      <p:cBhvr>
                                        <p:cTn dur="1" fill="hold">
                                          <p:stCondLst>
                                            <p:cond delay="400"/>
                                          </p:stCondLst>
                                        </p:cTn>
                                        <p:tgtEl>
                                          <p:spTgt spid="96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400"/>
                                        <p:tgtEl>
                                          <p:spTgt spid="960"/>
                                        </p:tgtEl>
                                      </p:cBhvr>
                                    </p:animEffect>
                                    <p:set>
                                      <p:cBhvr>
                                        <p:cTn dur="1" fill="hold">
                                          <p:stCondLst>
                                            <p:cond delay="400"/>
                                          </p:stCondLst>
                                        </p:cTn>
                                        <p:tgtEl>
                                          <p:spTgt spid="96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62"/>
                                        </p:tgtEl>
                                        <p:attrNameLst>
                                          <p:attrName>style.visibility</p:attrName>
                                        </p:attrNameLst>
                                      </p:cBhvr>
                                      <p:to>
                                        <p:strVal val="visible"/>
                                      </p:to>
                                    </p:set>
                                    <p:animEffect filter="fade" transition="in">
                                      <p:cBhvr>
                                        <p:cTn dur="400"/>
                                        <p:tgtEl>
                                          <p:spTgt spid="962"/>
                                        </p:tgtEl>
                                      </p:cBhvr>
                                    </p:animEffect>
                                  </p:childTnLst>
                                </p:cTn>
                              </p:par>
                              <p:par>
                                <p:cTn fill="hold" nodeType="withEffect" presetClass="entr" presetID="10" presetSubtype="0">
                                  <p:stCondLst>
                                    <p:cond delay="0"/>
                                  </p:stCondLst>
                                  <p:childTnLst>
                                    <p:set>
                                      <p:cBhvr>
                                        <p:cTn dur="1" fill="hold">
                                          <p:stCondLst>
                                            <p:cond delay="0"/>
                                          </p:stCondLst>
                                        </p:cTn>
                                        <p:tgtEl>
                                          <p:spTgt spid="963"/>
                                        </p:tgtEl>
                                        <p:attrNameLst>
                                          <p:attrName>style.visibility</p:attrName>
                                        </p:attrNameLst>
                                      </p:cBhvr>
                                      <p:to>
                                        <p:strVal val="visible"/>
                                      </p:to>
                                    </p:set>
                                    <p:animEffect filter="fade" transition="in">
                                      <p:cBhvr>
                                        <p:cTn dur="400"/>
                                        <p:tgtEl>
                                          <p:spTgt spid="963"/>
                                        </p:tgtEl>
                                      </p:cBhvr>
                                    </p:animEffect>
                                  </p:childTnLst>
                                </p:cTn>
                              </p:par>
                              <p:par>
                                <p:cTn fill="hold" nodeType="with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400"/>
                                        <p:tgtEl>
                                          <p:spTgt spid="9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968" name="Shape 968"/>
        <p:cNvGrpSpPr/>
        <p:nvPr/>
      </p:nvGrpSpPr>
      <p:grpSpPr>
        <a:xfrm>
          <a:off x="0" y="0"/>
          <a:ext cx="0" cy="0"/>
          <a:chOff x="0" y="0"/>
          <a:chExt cx="0" cy="0"/>
        </a:xfrm>
      </p:grpSpPr>
      <p:sp>
        <p:nvSpPr>
          <p:cNvPr id="969" name="Google Shape;969;p123"/>
          <p:cNvSpPr/>
          <p:nvPr/>
        </p:nvSpPr>
        <p:spPr>
          <a:xfrm>
            <a:off x="587138" y="2829800"/>
            <a:ext cx="7899900" cy="26400"/>
          </a:xfrm>
          <a:prstGeom prst="rect">
            <a:avLst/>
          </a:prstGeom>
          <a:solidFill>
            <a:srgbClr val="F4C1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23"/>
          <p:cNvSpPr txBox="1"/>
          <p:nvPr/>
        </p:nvSpPr>
        <p:spPr>
          <a:xfrm>
            <a:off x="632898" y="3013251"/>
            <a:ext cx="715500" cy="486300"/>
          </a:xfrm>
          <a:prstGeom prst="rect">
            <a:avLst/>
          </a:prstGeom>
          <a:noFill/>
          <a:ln>
            <a:noFill/>
          </a:ln>
        </p:spPr>
        <p:txBody>
          <a:bodyPr anchorCtr="0" anchor="t" bIns="0" lIns="0" spcFirstLastPara="1" rIns="0" wrap="square" tIns="47550">
            <a:spAutoFit/>
          </a:bodyPr>
          <a:lstStyle/>
          <a:p>
            <a:pPr indent="0" lvl="0" marL="12700" marR="0" rtl="0" algn="ctr">
              <a:spcBef>
                <a:spcPts val="0"/>
              </a:spcBef>
              <a:spcAft>
                <a:spcPts val="0"/>
              </a:spcAft>
              <a:buNone/>
            </a:pPr>
            <a:r>
              <a:rPr b="1" lang="en" sz="700">
                <a:solidFill>
                  <a:srgbClr val="3544AF"/>
                </a:solidFill>
                <a:latin typeface="Lato"/>
                <a:ea typeface="Lato"/>
                <a:cs typeface="Lato"/>
                <a:sym typeface="Lato"/>
              </a:rPr>
              <a:t>First edition</a:t>
            </a:r>
            <a:endParaRPr sz="700">
              <a:solidFill>
                <a:schemeClr val="dk1"/>
              </a:solidFill>
              <a:latin typeface="Lato"/>
              <a:ea typeface="Lato"/>
              <a:cs typeface="Lato"/>
              <a:sym typeface="Lato"/>
            </a:endParaRPr>
          </a:p>
          <a:p>
            <a:pPr indent="0" lvl="0" marL="12700" marR="0" rtl="0" algn="ctr">
              <a:lnSpc>
                <a:spcPct val="115000"/>
              </a:lnSpc>
              <a:spcBef>
                <a:spcPts val="200"/>
              </a:spcBef>
              <a:spcAft>
                <a:spcPts val="0"/>
              </a:spcAft>
              <a:buNone/>
            </a:pPr>
            <a:r>
              <a:rPr b="1" lang="en" sz="600">
                <a:solidFill>
                  <a:srgbClr val="151835"/>
                </a:solidFill>
                <a:latin typeface="Lato"/>
                <a:ea typeface="Lato"/>
                <a:cs typeface="Lato"/>
                <a:sym typeface="Lato"/>
              </a:rPr>
              <a:t>Umbraco 1.0 was  launched by Niels Hartvig</a:t>
            </a:r>
            <a:endParaRPr sz="600">
              <a:solidFill>
                <a:schemeClr val="dk1"/>
              </a:solidFill>
              <a:latin typeface="Lato"/>
              <a:ea typeface="Lato"/>
              <a:cs typeface="Lato"/>
              <a:sym typeface="Lato"/>
            </a:endParaRPr>
          </a:p>
        </p:txBody>
      </p:sp>
      <p:sp>
        <p:nvSpPr>
          <p:cNvPr id="971" name="Google Shape;971;p123"/>
          <p:cNvSpPr txBox="1"/>
          <p:nvPr/>
        </p:nvSpPr>
        <p:spPr>
          <a:xfrm>
            <a:off x="2311132" y="3064825"/>
            <a:ext cx="1001400" cy="115500"/>
          </a:xfrm>
          <a:prstGeom prst="rect">
            <a:avLst/>
          </a:prstGeom>
          <a:noFill/>
          <a:ln>
            <a:noFill/>
          </a:ln>
        </p:spPr>
        <p:txBody>
          <a:bodyPr anchorCtr="0" anchor="t" bIns="0" lIns="0" spcFirstLastPara="1" rIns="0" wrap="square" tIns="7650">
            <a:spAutoFit/>
          </a:bodyPr>
          <a:lstStyle/>
          <a:p>
            <a:pPr indent="0" lvl="0" marL="12700" marR="0" rtl="0" algn="ctr">
              <a:spcBef>
                <a:spcPts val="0"/>
              </a:spcBef>
              <a:spcAft>
                <a:spcPts val="0"/>
              </a:spcAft>
              <a:buNone/>
            </a:pPr>
            <a:r>
              <a:rPr b="1" lang="en" sz="700">
                <a:solidFill>
                  <a:srgbClr val="3544AF"/>
                </a:solidFill>
                <a:latin typeface="Lato"/>
                <a:ea typeface="Lato"/>
                <a:cs typeface="Lato"/>
                <a:sym typeface="Lato"/>
              </a:rPr>
              <a:t>Umbraco</a:t>
            </a:r>
            <a:r>
              <a:rPr b="1" lang="en" sz="700">
                <a:solidFill>
                  <a:srgbClr val="3544AF"/>
                </a:solidFill>
                <a:latin typeface="Tahoma"/>
                <a:ea typeface="Tahoma"/>
                <a:cs typeface="Tahoma"/>
                <a:sym typeface="Tahoma"/>
              </a:rPr>
              <a:t> </a:t>
            </a:r>
            <a:r>
              <a:rPr b="1" lang="en" sz="700">
                <a:solidFill>
                  <a:srgbClr val="3544AF"/>
                </a:solidFill>
                <a:latin typeface="Lato"/>
                <a:ea typeface="Lato"/>
                <a:cs typeface="Lato"/>
                <a:sym typeface="Lato"/>
              </a:rPr>
              <a:t>HQ  founded</a:t>
            </a:r>
            <a:endParaRPr sz="700">
              <a:solidFill>
                <a:schemeClr val="dk1"/>
              </a:solidFill>
              <a:latin typeface="Lato"/>
              <a:ea typeface="Lato"/>
              <a:cs typeface="Lato"/>
              <a:sym typeface="Lato"/>
            </a:endParaRPr>
          </a:p>
        </p:txBody>
      </p:sp>
      <p:sp>
        <p:nvSpPr>
          <p:cNvPr id="972" name="Google Shape;972;p123"/>
          <p:cNvSpPr txBox="1"/>
          <p:nvPr/>
        </p:nvSpPr>
        <p:spPr>
          <a:xfrm>
            <a:off x="2214248" y="3202496"/>
            <a:ext cx="1195200" cy="525000"/>
          </a:xfrm>
          <a:prstGeom prst="rect">
            <a:avLst/>
          </a:prstGeom>
          <a:noFill/>
          <a:ln>
            <a:noFill/>
          </a:ln>
        </p:spPr>
        <p:txBody>
          <a:bodyPr anchorCtr="0" anchor="t" bIns="0" lIns="0" spcFirstLastPara="1" rIns="0" wrap="square" tIns="7650">
            <a:spAutoFit/>
          </a:bodyPr>
          <a:lstStyle/>
          <a:p>
            <a:pPr indent="0" lvl="0" marL="12700" marR="0" rtl="0" algn="ctr">
              <a:lnSpc>
                <a:spcPct val="115000"/>
              </a:lnSpc>
              <a:spcBef>
                <a:spcPts val="0"/>
              </a:spcBef>
              <a:spcAft>
                <a:spcPts val="0"/>
              </a:spcAft>
              <a:buNone/>
            </a:pPr>
            <a:r>
              <a:rPr b="1" lang="en" sz="600">
                <a:solidFill>
                  <a:srgbClr val="151835"/>
                </a:solidFill>
                <a:latin typeface="Lato"/>
                <a:ea typeface="Lato"/>
                <a:cs typeface="Lato"/>
                <a:sym typeface="Lato"/>
              </a:rPr>
              <a:t>Niels goes fulltime and hire the first  employee to develop Umbraco further.  Most valued people nomination is launched  to strengthen community</a:t>
            </a:r>
            <a:endParaRPr b="1" sz="600">
              <a:solidFill>
                <a:srgbClr val="151835"/>
              </a:solidFill>
              <a:latin typeface="Lato"/>
              <a:ea typeface="Lato"/>
              <a:cs typeface="Lato"/>
              <a:sym typeface="Lato"/>
            </a:endParaRPr>
          </a:p>
        </p:txBody>
      </p:sp>
      <p:sp>
        <p:nvSpPr>
          <p:cNvPr id="973" name="Google Shape;973;p123"/>
          <p:cNvSpPr txBox="1"/>
          <p:nvPr/>
        </p:nvSpPr>
        <p:spPr>
          <a:xfrm>
            <a:off x="860330" y="2593384"/>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2003</a:t>
            </a:r>
            <a:endParaRPr sz="900">
              <a:solidFill>
                <a:schemeClr val="dk1"/>
              </a:solidFill>
              <a:latin typeface="Lato"/>
              <a:ea typeface="Lato"/>
              <a:cs typeface="Lato"/>
              <a:sym typeface="Lato"/>
            </a:endParaRPr>
          </a:p>
        </p:txBody>
      </p:sp>
      <p:sp>
        <p:nvSpPr>
          <p:cNvPr id="974" name="Google Shape;974;p123"/>
          <p:cNvSpPr txBox="1"/>
          <p:nvPr/>
        </p:nvSpPr>
        <p:spPr>
          <a:xfrm>
            <a:off x="1759713" y="2960987"/>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2005</a:t>
            </a:r>
            <a:endParaRPr sz="900">
              <a:solidFill>
                <a:schemeClr val="dk1"/>
              </a:solidFill>
              <a:latin typeface="Lato"/>
              <a:ea typeface="Lato"/>
              <a:cs typeface="Lato"/>
              <a:sym typeface="Lato"/>
            </a:endParaRPr>
          </a:p>
        </p:txBody>
      </p:sp>
      <p:sp>
        <p:nvSpPr>
          <p:cNvPr id="975" name="Google Shape;975;p123"/>
          <p:cNvSpPr txBox="1"/>
          <p:nvPr/>
        </p:nvSpPr>
        <p:spPr>
          <a:xfrm>
            <a:off x="2670380" y="2593383"/>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2007</a:t>
            </a:r>
            <a:endParaRPr sz="900">
              <a:solidFill>
                <a:schemeClr val="dk1"/>
              </a:solidFill>
              <a:latin typeface="Lato"/>
              <a:ea typeface="Lato"/>
              <a:cs typeface="Lato"/>
              <a:sym typeface="Lato"/>
            </a:endParaRPr>
          </a:p>
        </p:txBody>
      </p:sp>
      <p:sp>
        <p:nvSpPr>
          <p:cNvPr id="976" name="Google Shape;976;p123"/>
          <p:cNvSpPr txBox="1"/>
          <p:nvPr/>
        </p:nvSpPr>
        <p:spPr>
          <a:xfrm>
            <a:off x="3581044" y="2960987"/>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2009</a:t>
            </a:r>
            <a:endParaRPr sz="900">
              <a:solidFill>
                <a:schemeClr val="dk1"/>
              </a:solidFill>
              <a:latin typeface="Lato"/>
              <a:ea typeface="Lato"/>
              <a:cs typeface="Lato"/>
              <a:sym typeface="Lato"/>
            </a:endParaRPr>
          </a:p>
        </p:txBody>
      </p:sp>
      <p:sp>
        <p:nvSpPr>
          <p:cNvPr id="977" name="Google Shape;977;p123"/>
          <p:cNvSpPr txBox="1"/>
          <p:nvPr/>
        </p:nvSpPr>
        <p:spPr>
          <a:xfrm>
            <a:off x="5404099" y="2934512"/>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2015</a:t>
            </a:r>
            <a:endParaRPr sz="900">
              <a:solidFill>
                <a:schemeClr val="dk1"/>
              </a:solidFill>
              <a:latin typeface="Lato"/>
              <a:ea typeface="Lato"/>
              <a:cs typeface="Lato"/>
              <a:sym typeface="Lato"/>
            </a:endParaRPr>
          </a:p>
        </p:txBody>
      </p:sp>
      <p:sp>
        <p:nvSpPr>
          <p:cNvPr id="978" name="Google Shape;978;p123"/>
          <p:cNvSpPr txBox="1"/>
          <p:nvPr/>
        </p:nvSpPr>
        <p:spPr>
          <a:xfrm>
            <a:off x="6888938" y="2943433"/>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a:t>
            </a:r>
            <a:r>
              <a:rPr b="1" lang="en" sz="900">
                <a:solidFill>
                  <a:srgbClr val="3544AF"/>
                </a:solidFill>
                <a:latin typeface="Lato"/>
                <a:ea typeface="Lato"/>
                <a:cs typeface="Lato"/>
                <a:sym typeface="Lato"/>
              </a:rPr>
              <a:t>18</a:t>
            </a:r>
            <a:endParaRPr sz="900">
              <a:solidFill>
                <a:schemeClr val="dk1"/>
              </a:solidFill>
              <a:latin typeface="Lato"/>
              <a:ea typeface="Lato"/>
              <a:cs typeface="Lato"/>
              <a:sym typeface="Lato"/>
            </a:endParaRPr>
          </a:p>
        </p:txBody>
      </p:sp>
      <p:sp>
        <p:nvSpPr>
          <p:cNvPr id="979" name="Google Shape;979;p123"/>
          <p:cNvSpPr/>
          <p:nvPr/>
        </p:nvSpPr>
        <p:spPr>
          <a:xfrm>
            <a:off x="8446888" y="2789601"/>
            <a:ext cx="46991" cy="106791"/>
          </a:xfrm>
          <a:custGeom>
            <a:rect b="b" l="l" r="r" t="t"/>
            <a:pathLst>
              <a:path extrusionOk="0" h="137795" w="74294">
                <a:moveTo>
                  <a:pt x="0" y="0"/>
                </a:moveTo>
                <a:lnTo>
                  <a:pt x="73990" y="68795"/>
                </a:lnTo>
                <a:lnTo>
                  <a:pt x="0" y="137579"/>
                </a:lnTo>
              </a:path>
            </a:pathLst>
          </a:custGeom>
          <a:noFill/>
          <a:ln cap="flat" cmpd="sng" w="34200">
            <a:solidFill>
              <a:srgbClr val="F4C1BC"/>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0" name="Google Shape;980;p123"/>
          <p:cNvSpPr/>
          <p:nvPr/>
        </p:nvSpPr>
        <p:spPr>
          <a:xfrm>
            <a:off x="947267" y="2802281"/>
            <a:ext cx="86754" cy="87097"/>
          </a:xfrm>
          <a:custGeom>
            <a:rect b="b" l="l" r="r" t="t"/>
            <a:pathLst>
              <a:path extrusionOk="0" h="137160" w="137160">
                <a:moveTo>
                  <a:pt x="68402" y="0"/>
                </a:moveTo>
                <a:lnTo>
                  <a:pt x="41774" y="5374"/>
                </a:lnTo>
                <a:lnTo>
                  <a:pt x="20032" y="20032"/>
                </a:lnTo>
                <a:lnTo>
                  <a:pt x="5374" y="41774"/>
                </a:lnTo>
                <a:lnTo>
                  <a:pt x="0" y="68402"/>
                </a:lnTo>
                <a:lnTo>
                  <a:pt x="5374" y="95022"/>
                </a:lnTo>
                <a:lnTo>
                  <a:pt x="20032" y="116760"/>
                </a:lnTo>
                <a:lnTo>
                  <a:pt x="41774" y="131417"/>
                </a:lnTo>
                <a:lnTo>
                  <a:pt x="68402" y="136791"/>
                </a:lnTo>
                <a:lnTo>
                  <a:pt x="95029" y="131417"/>
                </a:lnTo>
                <a:lnTo>
                  <a:pt x="116771" y="116760"/>
                </a:lnTo>
                <a:lnTo>
                  <a:pt x="131429" y="95022"/>
                </a:lnTo>
                <a:lnTo>
                  <a:pt x="136804" y="68402"/>
                </a:lnTo>
                <a:lnTo>
                  <a:pt x="131429" y="41774"/>
                </a:lnTo>
                <a:lnTo>
                  <a:pt x="116771" y="20032"/>
                </a:lnTo>
                <a:lnTo>
                  <a:pt x="95029"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1" name="Google Shape;981;p123"/>
          <p:cNvSpPr/>
          <p:nvPr/>
        </p:nvSpPr>
        <p:spPr>
          <a:xfrm>
            <a:off x="1857923" y="2806532"/>
            <a:ext cx="86754" cy="87097"/>
          </a:xfrm>
          <a:custGeom>
            <a:rect b="b" l="l" r="r" t="t"/>
            <a:pathLst>
              <a:path extrusionOk="0" h="137160" w="137160">
                <a:moveTo>
                  <a:pt x="68402" y="0"/>
                </a:moveTo>
                <a:lnTo>
                  <a:pt x="41774" y="5374"/>
                </a:lnTo>
                <a:lnTo>
                  <a:pt x="20032" y="20031"/>
                </a:lnTo>
                <a:lnTo>
                  <a:pt x="5374" y="41769"/>
                </a:lnTo>
                <a:lnTo>
                  <a:pt x="0" y="68389"/>
                </a:lnTo>
                <a:lnTo>
                  <a:pt x="5374" y="95016"/>
                </a:lnTo>
                <a:lnTo>
                  <a:pt x="20032" y="116759"/>
                </a:lnTo>
                <a:lnTo>
                  <a:pt x="41774" y="131417"/>
                </a:lnTo>
                <a:lnTo>
                  <a:pt x="68402" y="136791"/>
                </a:lnTo>
                <a:lnTo>
                  <a:pt x="95029" y="131417"/>
                </a:lnTo>
                <a:lnTo>
                  <a:pt x="116771" y="116759"/>
                </a:lnTo>
                <a:lnTo>
                  <a:pt x="131429" y="95016"/>
                </a:lnTo>
                <a:lnTo>
                  <a:pt x="136804" y="68389"/>
                </a:lnTo>
                <a:lnTo>
                  <a:pt x="131429" y="41769"/>
                </a:lnTo>
                <a:lnTo>
                  <a:pt x="116771" y="20031"/>
                </a:lnTo>
                <a:lnTo>
                  <a:pt x="95029"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2" name="Google Shape;982;p123"/>
          <p:cNvSpPr/>
          <p:nvPr/>
        </p:nvSpPr>
        <p:spPr>
          <a:xfrm>
            <a:off x="2768579" y="2802281"/>
            <a:ext cx="86754" cy="87097"/>
          </a:xfrm>
          <a:custGeom>
            <a:rect b="b" l="l" r="r" t="t"/>
            <a:pathLst>
              <a:path extrusionOk="0" h="137160" w="137160">
                <a:moveTo>
                  <a:pt x="68402" y="0"/>
                </a:moveTo>
                <a:lnTo>
                  <a:pt x="41774" y="5374"/>
                </a:lnTo>
                <a:lnTo>
                  <a:pt x="20032" y="20032"/>
                </a:lnTo>
                <a:lnTo>
                  <a:pt x="5374" y="41774"/>
                </a:lnTo>
                <a:lnTo>
                  <a:pt x="0" y="68402"/>
                </a:lnTo>
                <a:lnTo>
                  <a:pt x="5374" y="95022"/>
                </a:lnTo>
                <a:lnTo>
                  <a:pt x="20032" y="116760"/>
                </a:lnTo>
                <a:lnTo>
                  <a:pt x="41774" y="131417"/>
                </a:lnTo>
                <a:lnTo>
                  <a:pt x="68402" y="136791"/>
                </a:lnTo>
                <a:lnTo>
                  <a:pt x="95029" y="131417"/>
                </a:lnTo>
                <a:lnTo>
                  <a:pt x="116771" y="116760"/>
                </a:lnTo>
                <a:lnTo>
                  <a:pt x="131429" y="95022"/>
                </a:lnTo>
                <a:lnTo>
                  <a:pt x="136804" y="68402"/>
                </a:lnTo>
                <a:lnTo>
                  <a:pt x="131429" y="41774"/>
                </a:lnTo>
                <a:lnTo>
                  <a:pt x="116771" y="20032"/>
                </a:lnTo>
                <a:lnTo>
                  <a:pt x="95029"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3" name="Google Shape;983;p123"/>
          <p:cNvSpPr/>
          <p:nvPr/>
        </p:nvSpPr>
        <p:spPr>
          <a:xfrm>
            <a:off x="3679236" y="2806532"/>
            <a:ext cx="86753" cy="87097"/>
          </a:xfrm>
          <a:custGeom>
            <a:rect b="b" l="l" r="r" t="t"/>
            <a:pathLst>
              <a:path extrusionOk="0" h="137160" w="137159">
                <a:moveTo>
                  <a:pt x="68402" y="0"/>
                </a:moveTo>
                <a:lnTo>
                  <a:pt x="41774" y="5374"/>
                </a:lnTo>
                <a:lnTo>
                  <a:pt x="20032" y="20031"/>
                </a:lnTo>
                <a:lnTo>
                  <a:pt x="5374" y="41769"/>
                </a:lnTo>
                <a:lnTo>
                  <a:pt x="0" y="68389"/>
                </a:lnTo>
                <a:lnTo>
                  <a:pt x="5374" y="95016"/>
                </a:lnTo>
                <a:lnTo>
                  <a:pt x="20032" y="116759"/>
                </a:lnTo>
                <a:lnTo>
                  <a:pt x="41774" y="131417"/>
                </a:lnTo>
                <a:lnTo>
                  <a:pt x="68402" y="136791"/>
                </a:lnTo>
                <a:lnTo>
                  <a:pt x="95029" y="131417"/>
                </a:lnTo>
                <a:lnTo>
                  <a:pt x="116771" y="116759"/>
                </a:lnTo>
                <a:lnTo>
                  <a:pt x="131429" y="95016"/>
                </a:lnTo>
                <a:lnTo>
                  <a:pt x="136804" y="68389"/>
                </a:lnTo>
                <a:lnTo>
                  <a:pt x="131429" y="41769"/>
                </a:lnTo>
                <a:lnTo>
                  <a:pt x="116771" y="20031"/>
                </a:lnTo>
                <a:lnTo>
                  <a:pt x="95029"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4" name="Google Shape;984;p123"/>
          <p:cNvSpPr/>
          <p:nvPr/>
        </p:nvSpPr>
        <p:spPr>
          <a:xfrm>
            <a:off x="4589891" y="2802281"/>
            <a:ext cx="86753" cy="87097"/>
          </a:xfrm>
          <a:custGeom>
            <a:rect b="b" l="l" r="r" t="t"/>
            <a:pathLst>
              <a:path extrusionOk="0" h="137160" w="137159">
                <a:moveTo>
                  <a:pt x="68402" y="0"/>
                </a:moveTo>
                <a:lnTo>
                  <a:pt x="41780" y="5374"/>
                </a:lnTo>
                <a:lnTo>
                  <a:pt x="20037" y="20032"/>
                </a:lnTo>
                <a:lnTo>
                  <a:pt x="5376" y="41774"/>
                </a:lnTo>
                <a:lnTo>
                  <a:pt x="0" y="68402"/>
                </a:lnTo>
                <a:lnTo>
                  <a:pt x="5376" y="95022"/>
                </a:lnTo>
                <a:lnTo>
                  <a:pt x="20037" y="116760"/>
                </a:lnTo>
                <a:lnTo>
                  <a:pt x="41780" y="131417"/>
                </a:lnTo>
                <a:lnTo>
                  <a:pt x="68402" y="136791"/>
                </a:lnTo>
                <a:lnTo>
                  <a:pt x="95024" y="131417"/>
                </a:lnTo>
                <a:lnTo>
                  <a:pt x="116766" y="116760"/>
                </a:lnTo>
                <a:lnTo>
                  <a:pt x="131427" y="95022"/>
                </a:lnTo>
                <a:lnTo>
                  <a:pt x="136804" y="68402"/>
                </a:lnTo>
                <a:lnTo>
                  <a:pt x="131427" y="41774"/>
                </a:lnTo>
                <a:lnTo>
                  <a:pt x="116766" y="20032"/>
                </a:lnTo>
                <a:lnTo>
                  <a:pt x="95024"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5" name="Google Shape;985;p123"/>
          <p:cNvSpPr/>
          <p:nvPr/>
        </p:nvSpPr>
        <p:spPr>
          <a:xfrm>
            <a:off x="5500547" y="2806532"/>
            <a:ext cx="86753" cy="87097"/>
          </a:xfrm>
          <a:custGeom>
            <a:rect b="b" l="l" r="r" t="t"/>
            <a:pathLst>
              <a:path extrusionOk="0" h="137160" w="137159">
                <a:moveTo>
                  <a:pt x="68402" y="0"/>
                </a:moveTo>
                <a:lnTo>
                  <a:pt x="41780" y="5374"/>
                </a:lnTo>
                <a:lnTo>
                  <a:pt x="20037" y="20031"/>
                </a:lnTo>
                <a:lnTo>
                  <a:pt x="5376" y="41769"/>
                </a:lnTo>
                <a:lnTo>
                  <a:pt x="0" y="68389"/>
                </a:lnTo>
                <a:lnTo>
                  <a:pt x="5376" y="95016"/>
                </a:lnTo>
                <a:lnTo>
                  <a:pt x="20037" y="116759"/>
                </a:lnTo>
                <a:lnTo>
                  <a:pt x="41780" y="131417"/>
                </a:lnTo>
                <a:lnTo>
                  <a:pt x="68402" y="136791"/>
                </a:lnTo>
                <a:lnTo>
                  <a:pt x="95024" y="131417"/>
                </a:lnTo>
                <a:lnTo>
                  <a:pt x="116766" y="116759"/>
                </a:lnTo>
                <a:lnTo>
                  <a:pt x="131427" y="95016"/>
                </a:lnTo>
                <a:lnTo>
                  <a:pt x="136804" y="68389"/>
                </a:lnTo>
                <a:lnTo>
                  <a:pt x="131427" y="41769"/>
                </a:lnTo>
                <a:lnTo>
                  <a:pt x="116766" y="20031"/>
                </a:lnTo>
                <a:lnTo>
                  <a:pt x="95024"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6" name="Google Shape;986;p123"/>
          <p:cNvSpPr/>
          <p:nvPr/>
        </p:nvSpPr>
        <p:spPr>
          <a:xfrm>
            <a:off x="6987026" y="2802281"/>
            <a:ext cx="86753" cy="87097"/>
          </a:xfrm>
          <a:custGeom>
            <a:rect b="b" l="l" r="r" t="t"/>
            <a:pathLst>
              <a:path extrusionOk="0" h="137160" w="137159">
                <a:moveTo>
                  <a:pt x="68402" y="0"/>
                </a:moveTo>
                <a:lnTo>
                  <a:pt x="41780" y="5374"/>
                </a:lnTo>
                <a:lnTo>
                  <a:pt x="20037" y="20032"/>
                </a:lnTo>
                <a:lnTo>
                  <a:pt x="5376" y="41774"/>
                </a:lnTo>
                <a:lnTo>
                  <a:pt x="0" y="68402"/>
                </a:lnTo>
                <a:lnTo>
                  <a:pt x="5376" y="95022"/>
                </a:lnTo>
                <a:lnTo>
                  <a:pt x="20037" y="116760"/>
                </a:lnTo>
                <a:lnTo>
                  <a:pt x="41780" y="131417"/>
                </a:lnTo>
                <a:lnTo>
                  <a:pt x="68402" y="136791"/>
                </a:lnTo>
                <a:lnTo>
                  <a:pt x="95024" y="131417"/>
                </a:lnTo>
                <a:lnTo>
                  <a:pt x="116766" y="116760"/>
                </a:lnTo>
                <a:lnTo>
                  <a:pt x="131427" y="95022"/>
                </a:lnTo>
                <a:lnTo>
                  <a:pt x="136804" y="68402"/>
                </a:lnTo>
                <a:lnTo>
                  <a:pt x="131427" y="41774"/>
                </a:lnTo>
                <a:lnTo>
                  <a:pt x="116766" y="20032"/>
                </a:lnTo>
                <a:lnTo>
                  <a:pt x="95024"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87" name="Google Shape;987;p123"/>
          <p:cNvSpPr txBox="1"/>
          <p:nvPr/>
        </p:nvSpPr>
        <p:spPr>
          <a:xfrm>
            <a:off x="1431038" y="1919656"/>
            <a:ext cx="940500" cy="698700"/>
          </a:xfrm>
          <a:prstGeom prst="rect">
            <a:avLst/>
          </a:prstGeom>
          <a:noFill/>
          <a:ln>
            <a:noFill/>
          </a:ln>
        </p:spPr>
        <p:txBody>
          <a:bodyPr anchorCtr="0" anchor="t" bIns="0" lIns="0" spcFirstLastPara="1" rIns="0" wrap="square" tIns="47550">
            <a:spAutoFit/>
          </a:bodyPr>
          <a:lstStyle/>
          <a:p>
            <a:pPr indent="0" lvl="0" marL="12700" marR="0" rtl="0" algn="ctr">
              <a:spcBef>
                <a:spcPts val="0"/>
              </a:spcBef>
              <a:spcAft>
                <a:spcPts val="0"/>
              </a:spcAft>
              <a:buNone/>
            </a:pPr>
            <a:r>
              <a:rPr b="1" lang="en" sz="700">
                <a:solidFill>
                  <a:srgbClr val="3544AF"/>
                </a:solidFill>
                <a:latin typeface="Lato"/>
                <a:ea typeface="Lato"/>
                <a:cs typeface="Lato"/>
                <a:sym typeface="Lato"/>
              </a:rPr>
              <a:t>Open source CMS</a:t>
            </a:r>
            <a:endParaRPr sz="700">
              <a:solidFill>
                <a:schemeClr val="dk1"/>
              </a:solidFill>
              <a:latin typeface="Lato"/>
              <a:ea typeface="Lato"/>
              <a:cs typeface="Lato"/>
              <a:sym typeface="Lato"/>
            </a:endParaRPr>
          </a:p>
          <a:p>
            <a:pPr indent="0" lvl="0" marL="12700" marR="0" rtl="0" algn="ctr">
              <a:lnSpc>
                <a:spcPct val="115000"/>
              </a:lnSpc>
              <a:spcBef>
                <a:spcPts val="200"/>
              </a:spcBef>
              <a:spcAft>
                <a:spcPts val="0"/>
              </a:spcAft>
              <a:buNone/>
            </a:pPr>
            <a:r>
              <a:rPr b="1" lang="en" sz="600">
                <a:solidFill>
                  <a:srgbClr val="151835"/>
                </a:solidFill>
                <a:latin typeface="Lato"/>
                <a:ea typeface="Lato"/>
                <a:cs typeface="Lato"/>
                <a:sym typeface="Lato"/>
              </a:rPr>
              <a:t>Umbraco 2.0 launched as open source CMS and first Umbraco  developer conference,</a:t>
            </a:r>
            <a:r>
              <a:rPr lang="en" sz="600">
                <a:solidFill>
                  <a:schemeClr val="dk1"/>
                </a:solidFill>
                <a:latin typeface="Lato"/>
                <a:ea typeface="Lato"/>
                <a:cs typeface="Lato"/>
                <a:sym typeface="Lato"/>
              </a:rPr>
              <a:t> </a:t>
            </a:r>
            <a:r>
              <a:rPr b="1" lang="en" sz="600">
                <a:solidFill>
                  <a:srgbClr val="151835"/>
                </a:solidFill>
                <a:latin typeface="Lato"/>
                <a:ea typeface="Lato"/>
                <a:cs typeface="Lato"/>
                <a:sym typeface="Lato"/>
              </a:rPr>
              <a:t>Code Garden, conducted</a:t>
            </a:r>
            <a:endParaRPr sz="600">
              <a:solidFill>
                <a:schemeClr val="dk1"/>
              </a:solidFill>
              <a:latin typeface="Lato"/>
              <a:ea typeface="Lato"/>
              <a:cs typeface="Lato"/>
              <a:sym typeface="Lato"/>
            </a:endParaRPr>
          </a:p>
        </p:txBody>
      </p:sp>
      <p:sp>
        <p:nvSpPr>
          <p:cNvPr id="988" name="Google Shape;988;p123"/>
          <p:cNvSpPr txBox="1"/>
          <p:nvPr/>
        </p:nvSpPr>
        <p:spPr>
          <a:xfrm>
            <a:off x="5191664" y="1544307"/>
            <a:ext cx="715500" cy="945000"/>
          </a:xfrm>
          <a:prstGeom prst="rect">
            <a:avLst/>
          </a:prstGeom>
          <a:noFill/>
          <a:ln>
            <a:noFill/>
          </a:ln>
        </p:spPr>
        <p:txBody>
          <a:bodyPr anchorCtr="0" anchor="t" bIns="0" lIns="0" spcFirstLastPara="1" rIns="0" wrap="square" tIns="47550">
            <a:spAutoFit/>
          </a:bodyPr>
          <a:lstStyle/>
          <a:p>
            <a:pPr indent="0" lvl="0" marL="0" marR="0" rtl="0" algn="ctr">
              <a:lnSpc>
                <a:spcPct val="115000"/>
              </a:lnSpc>
              <a:spcBef>
                <a:spcPts val="0"/>
              </a:spcBef>
              <a:spcAft>
                <a:spcPts val="0"/>
              </a:spcAft>
              <a:buNone/>
            </a:pPr>
            <a:r>
              <a:rPr b="1" lang="en" sz="700">
                <a:solidFill>
                  <a:srgbClr val="3544AF"/>
                </a:solidFill>
                <a:latin typeface="Lato"/>
                <a:ea typeface="Lato"/>
                <a:cs typeface="Lato"/>
                <a:sym typeface="Lato"/>
              </a:rPr>
              <a:t>Cloud offering launched</a:t>
            </a:r>
            <a:endParaRPr sz="700">
              <a:solidFill>
                <a:schemeClr val="dk1"/>
              </a:solidFill>
              <a:latin typeface="Lato"/>
              <a:ea typeface="Lato"/>
              <a:cs typeface="Lato"/>
              <a:sym typeface="Lato"/>
            </a:endParaRPr>
          </a:p>
          <a:p>
            <a:pPr indent="0" lvl="0" marL="0" marR="0" rtl="0" algn="ctr">
              <a:lnSpc>
                <a:spcPct val="115000"/>
              </a:lnSpc>
              <a:spcBef>
                <a:spcPts val="200"/>
              </a:spcBef>
              <a:spcAft>
                <a:spcPts val="0"/>
              </a:spcAft>
              <a:buNone/>
            </a:pPr>
            <a:r>
              <a:rPr b="1" lang="en" sz="600">
                <a:solidFill>
                  <a:srgbClr val="151835"/>
                </a:solidFill>
                <a:latin typeface="Lato"/>
                <a:ea typeface="Lato"/>
                <a:cs typeface="Lato"/>
                <a:sym typeface="Lato"/>
              </a:rPr>
              <a:t>Umbraco Cloud is CMS as a service  with automated patching</a:t>
            </a:r>
            <a:r>
              <a:rPr lang="en" sz="600">
                <a:solidFill>
                  <a:schemeClr val="dk1"/>
                </a:solidFill>
                <a:latin typeface="Lato"/>
                <a:ea typeface="Lato"/>
                <a:cs typeface="Lato"/>
                <a:sym typeface="Lato"/>
              </a:rPr>
              <a:t> </a:t>
            </a:r>
            <a:r>
              <a:rPr b="1" lang="en" sz="600">
                <a:solidFill>
                  <a:srgbClr val="151835"/>
                </a:solidFill>
                <a:latin typeface="Lato"/>
                <a:ea typeface="Lato"/>
                <a:cs typeface="Lato"/>
                <a:sym typeface="Lato"/>
              </a:rPr>
              <a:t>and upgrades in a multi  environment setup</a:t>
            </a:r>
            <a:endParaRPr sz="600">
              <a:solidFill>
                <a:schemeClr val="dk1"/>
              </a:solidFill>
              <a:latin typeface="Lato"/>
              <a:ea typeface="Lato"/>
              <a:cs typeface="Lato"/>
              <a:sym typeface="Lato"/>
            </a:endParaRPr>
          </a:p>
        </p:txBody>
      </p:sp>
      <p:sp>
        <p:nvSpPr>
          <p:cNvPr id="989" name="Google Shape;989;p123"/>
          <p:cNvSpPr txBox="1"/>
          <p:nvPr/>
        </p:nvSpPr>
        <p:spPr>
          <a:xfrm>
            <a:off x="4132437" y="3083300"/>
            <a:ext cx="1001400" cy="568200"/>
          </a:xfrm>
          <a:prstGeom prst="rect">
            <a:avLst/>
          </a:prstGeom>
          <a:noFill/>
          <a:ln>
            <a:noFill/>
          </a:ln>
        </p:spPr>
        <p:txBody>
          <a:bodyPr anchorCtr="0" anchor="t" bIns="0" lIns="0" spcFirstLastPara="1" rIns="0" wrap="square" tIns="7650">
            <a:spAutoFit/>
          </a:bodyPr>
          <a:lstStyle/>
          <a:p>
            <a:pPr indent="0" lvl="0" marL="12700" marR="9144" rtl="0" algn="ctr">
              <a:lnSpc>
                <a:spcPct val="115000"/>
              </a:lnSpc>
              <a:spcBef>
                <a:spcPts val="0"/>
              </a:spcBef>
              <a:spcAft>
                <a:spcPts val="0"/>
              </a:spcAft>
              <a:buNone/>
            </a:pPr>
            <a:r>
              <a:rPr b="1" lang="en" sz="700">
                <a:solidFill>
                  <a:srgbClr val="3544AF"/>
                </a:solidFill>
                <a:latin typeface="Lato"/>
                <a:ea typeface="Lato"/>
                <a:cs typeface="Lato"/>
                <a:sym typeface="Lato"/>
              </a:rPr>
              <a:t>Social coding at Github</a:t>
            </a:r>
            <a:endParaRPr sz="700">
              <a:solidFill>
                <a:schemeClr val="dk1"/>
              </a:solidFill>
              <a:latin typeface="Lato"/>
              <a:ea typeface="Lato"/>
              <a:cs typeface="Lato"/>
              <a:sym typeface="Lato"/>
            </a:endParaRPr>
          </a:p>
          <a:p>
            <a:pPr indent="0" lvl="0" marL="12700" marR="9144" rtl="0" algn="ctr">
              <a:lnSpc>
                <a:spcPct val="115000"/>
              </a:lnSpc>
              <a:spcBef>
                <a:spcPts val="200"/>
              </a:spcBef>
              <a:spcAft>
                <a:spcPts val="0"/>
              </a:spcAft>
              <a:buNone/>
            </a:pPr>
            <a:r>
              <a:rPr b="1" lang="en" sz="600">
                <a:solidFill>
                  <a:srgbClr val="151835"/>
                </a:solidFill>
                <a:latin typeface="Lato"/>
                <a:ea typeface="Lato"/>
                <a:cs typeface="Lato"/>
                <a:sym typeface="Lato"/>
              </a:rPr>
              <a:t>The Umbraco Source Code</a:t>
            </a:r>
            <a:endParaRPr b="1" sz="600">
              <a:solidFill>
                <a:srgbClr val="151835"/>
              </a:solidFill>
              <a:latin typeface="Lato"/>
              <a:ea typeface="Lato"/>
              <a:cs typeface="Lato"/>
              <a:sym typeface="Lato"/>
            </a:endParaRPr>
          </a:p>
          <a:p>
            <a:pPr indent="0" lvl="0" marL="12700" rtl="0" algn="ctr">
              <a:lnSpc>
                <a:spcPct val="115000"/>
              </a:lnSpc>
              <a:spcBef>
                <a:spcPts val="0"/>
              </a:spcBef>
              <a:spcAft>
                <a:spcPts val="0"/>
              </a:spcAft>
              <a:buClr>
                <a:schemeClr val="dk1"/>
              </a:buClr>
              <a:buFont typeface="Arial"/>
              <a:buNone/>
            </a:pPr>
            <a:r>
              <a:rPr b="1" lang="en" sz="600">
                <a:solidFill>
                  <a:srgbClr val="151835"/>
                </a:solidFill>
                <a:latin typeface="Lato"/>
                <a:ea typeface="Lato"/>
                <a:cs typeface="Lato"/>
                <a:sym typeface="Lato"/>
              </a:rPr>
              <a:t>becomes available on GitHub making it  much more open-source- friendly</a:t>
            </a:r>
            <a:endParaRPr b="1" sz="600">
              <a:solidFill>
                <a:srgbClr val="151835"/>
              </a:solidFill>
              <a:latin typeface="Lato"/>
              <a:ea typeface="Lato"/>
              <a:cs typeface="Lato"/>
              <a:sym typeface="Lato"/>
            </a:endParaRPr>
          </a:p>
        </p:txBody>
      </p:sp>
      <p:sp>
        <p:nvSpPr>
          <p:cNvPr id="990" name="Google Shape;990;p123"/>
          <p:cNvSpPr/>
          <p:nvPr/>
        </p:nvSpPr>
        <p:spPr>
          <a:xfrm>
            <a:off x="3972650" y="1955956"/>
            <a:ext cx="0" cy="0"/>
          </a:xfrm>
          <a:custGeom>
            <a:rect b="b" l="l" r="r" t="t"/>
            <a:pathLst>
              <a:path extrusionOk="0" h="120000" w="120000">
                <a:moveTo>
                  <a:pt x="0" y="0"/>
                </a:moveTo>
                <a:lnTo>
                  <a:pt x="0" y="0"/>
                </a:lnTo>
              </a:path>
            </a:pathLst>
          </a:custGeom>
          <a:noFill/>
          <a:ln cap="flat" cmpd="sng" w="27000">
            <a:solidFill>
              <a:srgbClr val="2BAAE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91" name="Google Shape;991;p123"/>
          <p:cNvSpPr txBox="1"/>
          <p:nvPr/>
        </p:nvSpPr>
        <p:spPr>
          <a:xfrm>
            <a:off x="4414548" y="2531578"/>
            <a:ext cx="437400" cy="277200"/>
          </a:xfrm>
          <a:prstGeom prst="rect">
            <a:avLst/>
          </a:prstGeom>
          <a:noFill/>
          <a:ln>
            <a:noFill/>
          </a:ln>
        </p:spPr>
        <p:txBody>
          <a:bodyPr anchorCtr="0" anchor="t" bIns="68575" lIns="68575" spcFirstLastPara="1" rIns="68575" wrap="square" tIns="68575">
            <a:spAutoFit/>
          </a:bodyPr>
          <a:lstStyle/>
          <a:p>
            <a:pPr indent="0" lvl="0" marL="12700" rtl="0" algn="l">
              <a:spcBef>
                <a:spcPts val="0"/>
              </a:spcBef>
              <a:spcAft>
                <a:spcPts val="0"/>
              </a:spcAft>
              <a:buClr>
                <a:schemeClr val="dk1"/>
              </a:buClr>
              <a:buFont typeface="Arial"/>
              <a:buNone/>
            </a:pPr>
            <a:r>
              <a:rPr b="1" lang="en" sz="900">
                <a:solidFill>
                  <a:srgbClr val="3544AF"/>
                </a:solidFill>
                <a:latin typeface="Lato"/>
                <a:ea typeface="Lato"/>
                <a:cs typeface="Lato"/>
                <a:sym typeface="Lato"/>
              </a:rPr>
              <a:t>2013</a:t>
            </a:r>
            <a:endParaRPr sz="1100">
              <a:latin typeface="Calibri"/>
              <a:ea typeface="Calibri"/>
              <a:cs typeface="Calibri"/>
              <a:sym typeface="Calibri"/>
            </a:endParaRPr>
          </a:p>
        </p:txBody>
      </p:sp>
      <p:sp>
        <p:nvSpPr>
          <p:cNvPr id="992" name="Google Shape;992;p123"/>
          <p:cNvSpPr/>
          <p:nvPr/>
        </p:nvSpPr>
        <p:spPr>
          <a:xfrm>
            <a:off x="6142236" y="2802386"/>
            <a:ext cx="87096" cy="87097"/>
          </a:xfrm>
          <a:custGeom>
            <a:rect b="b" l="l" r="r" t="t"/>
            <a:pathLst>
              <a:path extrusionOk="0" h="137160" w="137159">
                <a:moveTo>
                  <a:pt x="68402" y="0"/>
                </a:moveTo>
                <a:lnTo>
                  <a:pt x="41780" y="5374"/>
                </a:lnTo>
                <a:lnTo>
                  <a:pt x="20037" y="20032"/>
                </a:lnTo>
                <a:lnTo>
                  <a:pt x="5376" y="41774"/>
                </a:lnTo>
                <a:lnTo>
                  <a:pt x="0" y="68402"/>
                </a:lnTo>
                <a:lnTo>
                  <a:pt x="5376" y="95022"/>
                </a:lnTo>
                <a:lnTo>
                  <a:pt x="20037" y="116760"/>
                </a:lnTo>
                <a:lnTo>
                  <a:pt x="41780" y="131417"/>
                </a:lnTo>
                <a:lnTo>
                  <a:pt x="68402" y="136791"/>
                </a:lnTo>
                <a:lnTo>
                  <a:pt x="95024" y="131417"/>
                </a:lnTo>
                <a:lnTo>
                  <a:pt x="116766" y="116760"/>
                </a:lnTo>
                <a:lnTo>
                  <a:pt x="131427" y="95022"/>
                </a:lnTo>
                <a:lnTo>
                  <a:pt x="136804" y="68402"/>
                </a:lnTo>
                <a:lnTo>
                  <a:pt x="131427" y="41774"/>
                </a:lnTo>
                <a:lnTo>
                  <a:pt x="116766" y="20032"/>
                </a:lnTo>
                <a:lnTo>
                  <a:pt x="95024"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993" name="Google Shape;993;p123"/>
          <p:cNvSpPr txBox="1"/>
          <p:nvPr/>
        </p:nvSpPr>
        <p:spPr>
          <a:xfrm>
            <a:off x="6044300" y="2604499"/>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2016</a:t>
            </a:r>
            <a:endParaRPr sz="900">
              <a:solidFill>
                <a:schemeClr val="dk1"/>
              </a:solidFill>
              <a:latin typeface="Lato"/>
              <a:ea typeface="Lato"/>
              <a:cs typeface="Lato"/>
              <a:sym typeface="Lato"/>
            </a:endParaRPr>
          </a:p>
        </p:txBody>
      </p:sp>
      <p:sp>
        <p:nvSpPr>
          <p:cNvPr id="994" name="Google Shape;994;p123"/>
          <p:cNvSpPr txBox="1"/>
          <p:nvPr/>
        </p:nvSpPr>
        <p:spPr>
          <a:xfrm>
            <a:off x="5705050" y="3061188"/>
            <a:ext cx="961500" cy="330900"/>
          </a:xfrm>
          <a:prstGeom prst="rect">
            <a:avLst/>
          </a:prstGeom>
          <a:noFill/>
          <a:ln>
            <a:noFill/>
          </a:ln>
        </p:spPr>
        <p:txBody>
          <a:bodyPr anchorCtr="0" anchor="t" bIns="0" lIns="0" spcFirstLastPara="1" rIns="0" wrap="square" tIns="7650">
            <a:spAutoFit/>
          </a:bodyPr>
          <a:lstStyle/>
          <a:p>
            <a:pPr indent="0" lvl="0" marL="12700" marR="9144" rtl="0" algn="ctr">
              <a:spcBef>
                <a:spcPts val="0"/>
              </a:spcBef>
              <a:spcAft>
                <a:spcPts val="0"/>
              </a:spcAft>
              <a:buNone/>
            </a:pPr>
            <a:r>
              <a:rPr b="1" lang="en" sz="700">
                <a:solidFill>
                  <a:srgbClr val="3544AF"/>
                </a:solidFill>
                <a:latin typeface="Lato"/>
                <a:ea typeface="Lato"/>
                <a:cs typeface="Lato"/>
                <a:sym typeface="Lato"/>
              </a:rPr>
              <a:t>New </a:t>
            </a:r>
            <a:endParaRPr b="1" sz="700">
              <a:solidFill>
                <a:srgbClr val="3544AF"/>
              </a:solidFill>
              <a:latin typeface="Lato"/>
              <a:ea typeface="Lato"/>
              <a:cs typeface="Lato"/>
              <a:sym typeface="Lato"/>
            </a:endParaRPr>
          </a:p>
          <a:p>
            <a:pPr indent="0" lvl="0" marL="12700" marR="9144" rtl="0" algn="ctr">
              <a:spcBef>
                <a:spcPts val="0"/>
              </a:spcBef>
              <a:spcAft>
                <a:spcPts val="0"/>
              </a:spcAft>
              <a:buNone/>
            </a:pPr>
            <a:r>
              <a:rPr b="1" lang="en" sz="700">
                <a:solidFill>
                  <a:srgbClr val="3544AF"/>
                </a:solidFill>
                <a:latin typeface="Lato"/>
                <a:ea typeface="Lato"/>
                <a:cs typeface="Lato"/>
                <a:sym typeface="Lato"/>
              </a:rPr>
              <a:t>management </a:t>
            </a:r>
            <a:endParaRPr b="1" sz="700">
              <a:solidFill>
                <a:srgbClr val="3544AF"/>
              </a:solidFill>
              <a:latin typeface="Lato"/>
              <a:ea typeface="Lato"/>
              <a:cs typeface="Lato"/>
              <a:sym typeface="Lato"/>
            </a:endParaRPr>
          </a:p>
          <a:p>
            <a:pPr indent="0" lvl="0" marL="12700" marR="9144" rtl="0" algn="ctr">
              <a:spcBef>
                <a:spcPts val="0"/>
              </a:spcBef>
              <a:spcAft>
                <a:spcPts val="0"/>
              </a:spcAft>
              <a:buNone/>
            </a:pPr>
            <a:r>
              <a:rPr b="1" lang="en" sz="700">
                <a:solidFill>
                  <a:srgbClr val="3544AF"/>
                </a:solidFill>
                <a:latin typeface="Lato"/>
                <a:ea typeface="Lato"/>
                <a:cs typeface="Lato"/>
                <a:sym typeface="Lato"/>
              </a:rPr>
              <a:t>team</a:t>
            </a:r>
            <a:endParaRPr sz="500">
              <a:solidFill>
                <a:schemeClr val="dk1"/>
              </a:solidFill>
              <a:latin typeface="Lato"/>
              <a:ea typeface="Lato"/>
              <a:cs typeface="Lato"/>
              <a:sym typeface="Lato"/>
            </a:endParaRPr>
          </a:p>
        </p:txBody>
      </p:sp>
      <p:sp>
        <p:nvSpPr>
          <p:cNvPr id="995" name="Google Shape;995;p123"/>
          <p:cNvSpPr txBox="1"/>
          <p:nvPr/>
        </p:nvSpPr>
        <p:spPr>
          <a:xfrm>
            <a:off x="3131088" y="2028300"/>
            <a:ext cx="1195200" cy="594000"/>
          </a:xfrm>
          <a:prstGeom prst="rect">
            <a:avLst/>
          </a:prstGeom>
          <a:noFill/>
          <a:ln>
            <a:noFill/>
          </a:ln>
        </p:spPr>
        <p:txBody>
          <a:bodyPr anchorCtr="0" anchor="t" bIns="0" lIns="0" spcFirstLastPara="1" rIns="0" wrap="square" tIns="47550">
            <a:spAutoFit/>
          </a:bodyPr>
          <a:lstStyle/>
          <a:p>
            <a:pPr indent="0" lvl="0" marL="12700" marR="9144" rtl="0" algn="ctr">
              <a:spcBef>
                <a:spcPts val="0"/>
              </a:spcBef>
              <a:spcAft>
                <a:spcPts val="0"/>
              </a:spcAft>
              <a:buClr>
                <a:schemeClr val="dk1"/>
              </a:buClr>
              <a:buFont typeface="Arial"/>
              <a:buNone/>
            </a:pPr>
            <a:r>
              <a:rPr b="1" lang="en" sz="700">
                <a:solidFill>
                  <a:srgbClr val="3544AF"/>
                </a:solidFill>
                <a:latin typeface="Lato"/>
                <a:ea typeface="Lato"/>
                <a:cs typeface="Lato"/>
                <a:sym typeface="Lato"/>
              </a:rPr>
              <a:t>Our Umbraco community  site launched</a:t>
            </a:r>
            <a:endParaRPr sz="700">
              <a:solidFill>
                <a:schemeClr val="dk1"/>
              </a:solidFill>
              <a:latin typeface="Lato"/>
              <a:ea typeface="Lato"/>
              <a:cs typeface="Lato"/>
              <a:sym typeface="Lato"/>
            </a:endParaRPr>
          </a:p>
          <a:p>
            <a:pPr indent="0" lvl="0" marL="12700" marR="9144" rtl="0" algn="ctr">
              <a:lnSpc>
                <a:spcPct val="115000"/>
              </a:lnSpc>
              <a:spcBef>
                <a:spcPts val="200"/>
              </a:spcBef>
              <a:spcAft>
                <a:spcPts val="0"/>
              </a:spcAft>
              <a:buClr>
                <a:schemeClr val="dk1"/>
              </a:buClr>
              <a:buFont typeface="Arial"/>
              <a:buNone/>
            </a:pPr>
            <a:r>
              <a:rPr b="1" lang="en" sz="600">
                <a:solidFill>
                  <a:srgbClr val="151835"/>
                </a:solidFill>
                <a:latin typeface="Lato"/>
                <a:ea typeface="Lato"/>
                <a:cs typeface="Lato"/>
                <a:sym typeface="Lato"/>
              </a:rPr>
              <a:t>A platform for strengthening  and growing the online  developer community.</a:t>
            </a:r>
            <a:endParaRPr sz="600">
              <a:solidFill>
                <a:schemeClr val="dk1"/>
              </a:solidFill>
              <a:latin typeface="Lato"/>
              <a:ea typeface="Lato"/>
              <a:cs typeface="Lato"/>
              <a:sym typeface="Lato"/>
            </a:endParaRPr>
          </a:p>
        </p:txBody>
      </p:sp>
      <p:sp>
        <p:nvSpPr>
          <p:cNvPr id="996" name="Google Shape;996;p123"/>
          <p:cNvSpPr/>
          <p:nvPr/>
        </p:nvSpPr>
        <p:spPr>
          <a:xfrm>
            <a:off x="980588" y="2852800"/>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23"/>
          <p:cNvSpPr/>
          <p:nvPr/>
        </p:nvSpPr>
        <p:spPr>
          <a:xfrm>
            <a:off x="1891113" y="2663006"/>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23"/>
          <p:cNvSpPr/>
          <p:nvPr/>
        </p:nvSpPr>
        <p:spPr>
          <a:xfrm>
            <a:off x="2801775" y="2852806"/>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23"/>
          <p:cNvSpPr/>
          <p:nvPr/>
        </p:nvSpPr>
        <p:spPr>
          <a:xfrm>
            <a:off x="3712538" y="2662762"/>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23"/>
          <p:cNvSpPr/>
          <p:nvPr/>
        </p:nvSpPr>
        <p:spPr>
          <a:xfrm>
            <a:off x="4623963" y="2871649"/>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23"/>
          <p:cNvSpPr/>
          <p:nvPr/>
        </p:nvSpPr>
        <p:spPr>
          <a:xfrm>
            <a:off x="5533838" y="2539214"/>
            <a:ext cx="20100" cy="2742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23"/>
          <p:cNvSpPr/>
          <p:nvPr/>
        </p:nvSpPr>
        <p:spPr>
          <a:xfrm>
            <a:off x="6175425" y="2872612"/>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23"/>
          <p:cNvSpPr txBox="1"/>
          <p:nvPr/>
        </p:nvSpPr>
        <p:spPr>
          <a:xfrm>
            <a:off x="6528563" y="1820575"/>
            <a:ext cx="961500" cy="772800"/>
          </a:xfrm>
          <a:prstGeom prst="rect">
            <a:avLst/>
          </a:prstGeom>
          <a:noFill/>
          <a:ln>
            <a:noFill/>
          </a:ln>
        </p:spPr>
        <p:txBody>
          <a:bodyPr anchorCtr="0" anchor="t" bIns="0" lIns="0" spcFirstLastPara="1" rIns="0" wrap="square" tIns="7650">
            <a:spAutoFit/>
          </a:bodyPr>
          <a:lstStyle/>
          <a:p>
            <a:pPr indent="0" lvl="0" marL="12700" marR="9144" rtl="0" algn="ctr">
              <a:lnSpc>
                <a:spcPct val="115000"/>
              </a:lnSpc>
              <a:spcBef>
                <a:spcPts val="0"/>
              </a:spcBef>
              <a:spcAft>
                <a:spcPts val="0"/>
              </a:spcAft>
              <a:buClr>
                <a:schemeClr val="dk1"/>
              </a:buClr>
              <a:buFont typeface="Arial"/>
              <a:buNone/>
            </a:pPr>
            <a:r>
              <a:rPr b="1" lang="en" sz="700">
                <a:solidFill>
                  <a:srgbClr val="3544AF"/>
                </a:solidFill>
                <a:latin typeface="Lato"/>
                <a:ea typeface="Lato"/>
                <a:cs typeface="Lato"/>
                <a:sym typeface="Lato"/>
              </a:rPr>
              <a:t>Headless</a:t>
            </a:r>
            <a:endParaRPr b="1" sz="700">
              <a:solidFill>
                <a:srgbClr val="3544AF"/>
              </a:solidFill>
              <a:latin typeface="Lato"/>
              <a:ea typeface="Lato"/>
              <a:cs typeface="Lato"/>
              <a:sym typeface="Lato"/>
            </a:endParaRPr>
          </a:p>
          <a:p>
            <a:pPr indent="0" lvl="0" marL="12700" marR="9144" rtl="0" algn="ctr">
              <a:lnSpc>
                <a:spcPct val="115000"/>
              </a:lnSpc>
              <a:spcBef>
                <a:spcPts val="0"/>
              </a:spcBef>
              <a:spcAft>
                <a:spcPts val="0"/>
              </a:spcAft>
              <a:buClr>
                <a:schemeClr val="dk1"/>
              </a:buClr>
              <a:buFont typeface="Arial"/>
              <a:buNone/>
            </a:pPr>
            <a:r>
              <a:rPr b="1" lang="en" sz="700">
                <a:solidFill>
                  <a:srgbClr val="3544AF"/>
                </a:solidFill>
                <a:latin typeface="Lato"/>
                <a:ea typeface="Lato"/>
                <a:cs typeface="Lato"/>
                <a:sym typeface="Lato"/>
              </a:rPr>
              <a:t>CMS launched</a:t>
            </a:r>
            <a:endParaRPr b="1" sz="700">
              <a:solidFill>
                <a:srgbClr val="3544AF"/>
              </a:solidFill>
              <a:latin typeface="Lato"/>
              <a:ea typeface="Lato"/>
              <a:cs typeface="Lato"/>
              <a:sym typeface="Lato"/>
            </a:endParaRPr>
          </a:p>
          <a:p>
            <a:pPr indent="0" lvl="0" marL="0" rtl="0" algn="ctr">
              <a:lnSpc>
                <a:spcPct val="115000"/>
              </a:lnSpc>
              <a:spcBef>
                <a:spcPts val="0"/>
              </a:spcBef>
              <a:spcAft>
                <a:spcPts val="0"/>
              </a:spcAft>
              <a:buClr>
                <a:schemeClr val="dk1"/>
              </a:buClr>
              <a:buSzPts val="800"/>
              <a:buFont typeface="Arial"/>
              <a:buNone/>
            </a:pPr>
            <a:r>
              <a:rPr b="1" lang="en" sz="600">
                <a:solidFill>
                  <a:srgbClr val="151835"/>
                </a:solidFill>
                <a:latin typeface="Lato"/>
                <a:ea typeface="Lato"/>
                <a:cs typeface="Lato"/>
                <a:sym typeface="Lato"/>
              </a:rPr>
              <a:t>Umbraco HeartCore is content</a:t>
            </a:r>
            <a:r>
              <a:rPr lang="en" sz="600">
                <a:solidFill>
                  <a:schemeClr val="dk1"/>
                </a:solidFill>
                <a:latin typeface="Lato"/>
                <a:ea typeface="Lato"/>
                <a:cs typeface="Lato"/>
                <a:sym typeface="Lato"/>
              </a:rPr>
              <a:t> </a:t>
            </a:r>
            <a:r>
              <a:rPr b="1" lang="en" sz="600">
                <a:solidFill>
                  <a:srgbClr val="151835"/>
                </a:solidFill>
                <a:latin typeface="Lato"/>
                <a:ea typeface="Lato"/>
                <a:cs typeface="Lato"/>
                <a:sym typeface="Lato"/>
              </a:rPr>
              <a:t>management as a service with omnichannel  support through APIs and libraries</a:t>
            </a:r>
            <a:endParaRPr b="1" sz="600">
              <a:solidFill>
                <a:srgbClr val="151835"/>
              </a:solidFill>
              <a:latin typeface="Lato"/>
              <a:ea typeface="Lato"/>
              <a:cs typeface="Lato"/>
              <a:sym typeface="Lato"/>
            </a:endParaRPr>
          </a:p>
        </p:txBody>
      </p:sp>
      <p:sp>
        <p:nvSpPr>
          <p:cNvPr id="1004" name="Google Shape;1004;p123"/>
          <p:cNvSpPr/>
          <p:nvPr/>
        </p:nvSpPr>
        <p:spPr>
          <a:xfrm>
            <a:off x="7020325" y="2662762"/>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23"/>
          <p:cNvSpPr txBox="1"/>
          <p:nvPr>
            <p:ph idx="4294967295" type="ctrTitle"/>
          </p:nvPr>
        </p:nvSpPr>
        <p:spPr>
          <a:xfrm>
            <a:off x="3044400" y="521208"/>
            <a:ext cx="3055200" cy="650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sz="2600"/>
              <a:t>Umbraco timeline</a:t>
            </a:r>
            <a:endParaRPr sz="2600"/>
          </a:p>
        </p:txBody>
      </p:sp>
      <p:sp>
        <p:nvSpPr>
          <p:cNvPr id="1006" name="Google Shape;1006;p123"/>
          <p:cNvSpPr txBox="1"/>
          <p:nvPr/>
        </p:nvSpPr>
        <p:spPr>
          <a:xfrm>
            <a:off x="7955738" y="2943433"/>
            <a:ext cx="282900" cy="148800"/>
          </a:xfrm>
          <a:prstGeom prst="rect">
            <a:avLst/>
          </a:prstGeom>
          <a:noFill/>
          <a:ln>
            <a:noFill/>
          </a:ln>
        </p:spPr>
        <p:txBody>
          <a:bodyPr anchorCtr="0" anchor="t" bIns="0" lIns="0" spcFirstLastPara="1" rIns="0" wrap="square" tIns="10075">
            <a:spAutoFit/>
          </a:bodyPr>
          <a:lstStyle/>
          <a:p>
            <a:pPr indent="0" lvl="0" marL="12700" marR="0" rtl="0" algn="l">
              <a:spcBef>
                <a:spcPts val="0"/>
              </a:spcBef>
              <a:spcAft>
                <a:spcPts val="0"/>
              </a:spcAft>
              <a:buNone/>
            </a:pPr>
            <a:r>
              <a:rPr b="1" lang="en" sz="900">
                <a:solidFill>
                  <a:srgbClr val="3544AF"/>
                </a:solidFill>
                <a:latin typeface="Lato"/>
                <a:ea typeface="Lato"/>
                <a:cs typeface="Lato"/>
                <a:sym typeface="Lato"/>
              </a:rPr>
              <a:t>2021</a:t>
            </a:r>
            <a:endParaRPr sz="900">
              <a:solidFill>
                <a:schemeClr val="dk1"/>
              </a:solidFill>
              <a:latin typeface="Lato"/>
              <a:ea typeface="Lato"/>
              <a:cs typeface="Lato"/>
              <a:sym typeface="Lato"/>
            </a:endParaRPr>
          </a:p>
        </p:txBody>
      </p:sp>
      <p:sp>
        <p:nvSpPr>
          <p:cNvPr id="1007" name="Google Shape;1007;p123"/>
          <p:cNvSpPr/>
          <p:nvPr/>
        </p:nvSpPr>
        <p:spPr>
          <a:xfrm>
            <a:off x="8053826" y="2802281"/>
            <a:ext cx="86753" cy="87097"/>
          </a:xfrm>
          <a:custGeom>
            <a:rect b="b" l="l" r="r" t="t"/>
            <a:pathLst>
              <a:path extrusionOk="0" h="137160" w="137159">
                <a:moveTo>
                  <a:pt x="68402" y="0"/>
                </a:moveTo>
                <a:lnTo>
                  <a:pt x="41780" y="5374"/>
                </a:lnTo>
                <a:lnTo>
                  <a:pt x="20037" y="20032"/>
                </a:lnTo>
                <a:lnTo>
                  <a:pt x="5376" y="41774"/>
                </a:lnTo>
                <a:lnTo>
                  <a:pt x="0" y="68402"/>
                </a:lnTo>
                <a:lnTo>
                  <a:pt x="5376" y="95022"/>
                </a:lnTo>
                <a:lnTo>
                  <a:pt x="20037" y="116760"/>
                </a:lnTo>
                <a:lnTo>
                  <a:pt x="41780" y="131417"/>
                </a:lnTo>
                <a:lnTo>
                  <a:pt x="68402" y="136791"/>
                </a:lnTo>
                <a:lnTo>
                  <a:pt x="95024" y="131417"/>
                </a:lnTo>
                <a:lnTo>
                  <a:pt x="116766" y="116760"/>
                </a:lnTo>
                <a:lnTo>
                  <a:pt x="131427" y="95022"/>
                </a:lnTo>
                <a:lnTo>
                  <a:pt x="136804" y="68402"/>
                </a:lnTo>
                <a:lnTo>
                  <a:pt x="131427" y="41774"/>
                </a:lnTo>
                <a:lnTo>
                  <a:pt x="116766" y="20032"/>
                </a:lnTo>
                <a:lnTo>
                  <a:pt x="95024" y="5374"/>
                </a:lnTo>
                <a:lnTo>
                  <a:pt x="68402" y="0"/>
                </a:lnTo>
                <a:close/>
              </a:path>
            </a:pathLst>
          </a:custGeom>
          <a:solidFill>
            <a:srgbClr val="3544A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sp>
        <p:nvSpPr>
          <p:cNvPr id="1008" name="Google Shape;1008;p123"/>
          <p:cNvSpPr txBox="1"/>
          <p:nvPr/>
        </p:nvSpPr>
        <p:spPr>
          <a:xfrm>
            <a:off x="7595363" y="2277775"/>
            <a:ext cx="961500" cy="330300"/>
          </a:xfrm>
          <a:prstGeom prst="rect">
            <a:avLst/>
          </a:prstGeom>
          <a:noFill/>
          <a:ln>
            <a:noFill/>
          </a:ln>
        </p:spPr>
        <p:txBody>
          <a:bodyPr anchorCtr="0" anchor="t" bIns="0" lIns="0" spcFirstLastPara="1" rIns="0" wrap="square" tIns="7650">
            <a:spAutoFit/>
          </a:bodyPr>
          <a:lstStyle/>
          <a:p>
            <a:pPr indent="0" lvl="0" marL="12700" marR="9144" rtl="0" algn="ctr">
              <a:lnSpc>
                <a:spcPct val="115000"/>
              </a:lnSpc>
              <a:spcBef>
                <a:spcPts val="0"/>
              </a:spcBef>
              <a:spcAft>
                <a:spcPts val="0"/>
              </a:spcAft>
              <a:buClr>
                <a:schemeClr val="dk1"/>
              </a:buClr>
              <a:buFont typeface="Arial"/>
              <a:buNone/>
            </a:pPr>
            <a:r>
              <a:rPr b="1" lang="en" sz="700">
                <a:solidFill>
                  <a:srgbClr val="3544AF"/>
                </a:solidFill>
                <a:latin typeface="Lato"/>
                <a:ea typeface="Lato"/>
                <a:cs typeface="Lato"/>
                <a:sym typeface="Lato"/>
              </a:rPr>
              <a:t>New ownership</a:t>
            </a:r>
            <a:endParaRPr b="1" sz="600">
              <a:solidFill>
                <a:srgbClr val="151835"/>
              </a:solidFill>
              <a:latin typeface="Lato"/>
              <a:ea typeface="Lato"/>
              <a:cs typeface="Lato"/>
              <a:sym typeface="Lato"/>
            </a:endParaRPr>
          </a:p>
          <a:p>
            <a:pPr indent="0" lvl="0" marL="0" rtl="0" algn="ctr">
              <a:lnSpc>
                <a:spcPct val="115000"/>
              </a:lnSpc>
              <a:spcBef>
                <a:spcPts val="0"/>
              </a:spcBef>
              <a:spcAft>
                <a:spcPts val="0"/>
              </a:spcAft>
              <a:buClr>
                <a:schemeClr val="dk1"/>
              </a:buClr>
              <a:buSzPts val="1100"/>
              <a:buFont typeface="Arial"/>
              <a:buNone/>
            </a:pPr>
            <a:r>
              <a:rPr b="1" lang="en" sz="600">
                <a:solidFill>
                  <a:srgbClr val="151835"/>
                </a:solidFill>
                <a:latin typeface="Lato"/>
                <a:ea typeface="Lato"/>
                <a:cs typeface="Lato"/>
                <a:sym typeface="Lato"/>
              </a:rPr>
              <a:t>Majority share acquired by Monterro Growth Investor</a:t>
            </a:r>
            <a:endParaRPr b="1" sz="600">
              <a:solidFill>
                <a:srgbClr val="151835"/>
              </a:solidFill>
              <a:latin typeface="Lato"/>
              <a:ea typeface="Lato"/>
              <a:cs typeface="Lato"/>
              <a:sym typeface="Lato"/>
            </a:endParaRPr>
          </a:p>
        </p:txBody>
      </p:sp>
      <p:sp>
        <p:nvSpPr>
          <p:cNvPr id="1009" name="Google Shape;1009;p123"/>
          <p:cNvSpPr/>
          <p:nvPr/>
        </p:nvSpPr>
        <p:spPr>
          <a:xfrm>
            <a:off x="8087125" y="2662762"/>
            <a:ext cx="20100" cy="148800"/>
          </a:xfrm>
          <a:prstGeom prst="rect">
            <a:avLst/>
          </a:prstGeom>
          <a:solidFill>
            <a:srgbClr val="3549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pic>
        <p:nvPicPr>
          <p:cNvPr id="1014" name="Google Shape;1014;p124"/>
          <p:cNvPicPr preferRelativeResize="0"/>
          <p:nvPr/>
        </p:nvPicPr>
        <p:blipFill>
          <a:blip r:embed="rId3">
            <a:alphaModFix/>
          </a:blip>
          <a:stretch>
            <a:fillRect/>
          </a:stretch>
        </p:blipFill>
        <p:spPr>
          <a:xfrm rot="10800000">
            <a:off x="5841775" y="3682000"/>
            <a:ext cx="107000" cy="107000"/>
          </a:xfrm>
          <a:prstGeom prst="rect">
            <a:avLst/>
          </a:prstGeom>
          <a:noFill/>
          <a:ln>
            <a:noFill/>
          </a:ln>
        </p:spPr>
      </p:pic>
      <p:pic>
        <p:nvPicPr>
          <p:cNvPr descr="Creating and updating your website should be the least of your worries. With Umbraco, you get a Content Management System known and loved for its flexibility and great editing experience. &#10;&#10;Use the open source version of Umbraco for free and install, setup, and host it yourself or let us take care of it all for you on Umbraco Cloud. Umbraco is the friendliest, most flexible and fastest-growing .NET CMS.&#10;&#10;You can find out more at https://umbraco.com/&#10;Or you can also visit the Umbraco Documentation for written guides about Umbraco: https://our.umbraco.com/documentation/" id="1015" name="Google Shape;1015;p124" title="Umbraco The Friendly CMS">
            <a:hlinkClick r:id="rId4"/>
          </p:cNvPr>
          <p:cNvPicPr preferRelativeResize="0"/>
          <p:nvPr/>
        </p:nvPicPr>
        <p:blipFill>
          <a:blip r:embed="rId5">
            <a:alphaModFix/>
          </a:blip>
          <a:stretch>
            <a:fillRect/>
          </a:stretch>
        </p:blipFill>
        <p:spPr>
          <a:xfrm>
            <a:off x="0" y="-1046500"/>
            <a:ext cx="9296400" cy="6972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15"/>
                                        </p:tgtEl>
                                        <p:attrNameLst>
                                          <p:attrName>style.visibility</p:attrName>
                                        </p:attrNameLst>
                                      </p:cBhvr>
                                      <p:to>
                                        <p:strVal val="visible"/>
                                      </p:to>
                                    </p:set>
                                    <p:animEffect filter="fade" transition="in">
                                      <p:cBhvr>
                                        <p:cTn dur="1000"/>
                                        <p:tgtEl>
                                          <p:spTgt spid="10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9" name="Shape 1019"/>
        <p:cNvGrpSpPr/>
        <p:nvPr/>
      </p:nvGrpSpPr>
      <p:grpSpPr>
        <a:xfrm>
          <a:off x="0" y="0"/>
          <a:ext cx="0" cy="0"/>
          <a:chOff x="0" y="0"/>
          <a:chExt cx="0" cy="0"/>
        </a:xfrm>
      </p:grpSpPr>
      <p:sp>
        <p:nvSpPr>
          <p:cNvPr id="1020" name="Google Shape;1020;p125"/>
          <p:cNvSpPr txBox="1"/>
          <p:nvPr/>
        </p:nvSpPr>
        <p:spPr>
          <a:xfrm>
            <a:off x="411480" y="1481200"/>
            <a:ext cx="6177000" cy="3069900"/>
          </a:xfrm>
          <a:prstGeom prst="rect">
            <a:avLst/>
          </a:prstGeom>
          <a:noFill/>
          <a:ln>
            <a:noFill/>
          </a:ln>
        </p:spPr>
        <p:txBody>
          <a:bodyPr anchorCtr="0" anchor="t" bIns="91425" lIns="91425" spcFirstLastPara="1" rIns="91425" wrap="square" tIns="91425">
            <a:noAutofit/>
          </a:bodyPr>
          <a:lstStyle/>
          <a:p>
            <a:pPr indent="-249936" lvl="0" marL="265176" marR="0" rtl="0" algn="l">
              <a:lnSpc>
                <a:spcPct val="150000"/>
              </a:lnSpc>
              <a:spcBef>
                <a:spcPts val="0"/>
              </a:spcBef>
              <a:spcAft>
                <a:spcPts val="0"/>
              </a:spcAft>
              <a:buClr>
                <a:srgbClr val="F79C37"/>
              </a:buClr>
              <a:buSzPts val="1200"/>
              <a:buFont typeface="Lato"/>
              <a:buChar char="•"/>
            </a:pPr>
            <a:r>
              <a:rPr lang="en" sz="1200">
                <a:latin typeface="Lato"/>
                <a:ea typeface="Lato"/>
                <a:cs typeface="Lato"/>
                <a:sym typeface="Lato"/>
              </a:rPr>
              <a:t>News</a:t>
            </a:r>
            <a:endParaRPr sz="1200">
              <a:latin typeface="Lato"/>
              <a:ea typeface="Lato"/>
              <a:cs typeface="Lato"/>
              <a:sym typeface="Lato"/>
            </a:endParaRPr>
          </a:p>
          <a:p>
            <a:pPr indent="457200" lvl="0" marL="0" marR="0" rtl="0" algn="l">
              <a:lnSpc>
                <a:spcPct val="150000"/>
              </a:lnSpc>
              <a:spcBef>
                <a:spcPts val="0"/>
              </a:spcBef>
              <a:spcAft>
                <a:spcPts val="0"/>
              </a:spcAft>
              <a:buNone/>
            </a:pPr>
            <a:r>
              <a:rPr lang="en" sz="1200" u="sng">
                <a:solidFill>
                  <a:srgbClr val="F4C1BC"/>
                </a:solidFill>
                <a:latin typeface="Lato"/>
                <a:ea typeface="Lato"/>
                <a:cs typeface="Lato"/>
                <a:sym typeface="Lato"/>
                <a:hlinkClick r:id="rId3">
                  <a:extLst>
                    <a:ext uri="{A12FA001-AC4F-418D-AE19-62706E023703}">
                      <ahyp:hlinkClr val="tx"/>
                    </a:ext>
                  </a:extLst>
                </a:hlinkClick>
              </a:rPr>
              <a:t>https://umbraco.com/blog/</a:t>
            </a:r>
            <a:endParaRPr sz="1200">
              <a:solidFill>
                <a:srgbClr val="F4C1BC"/>
              </a:solidFill>
              <a:latin typeface="Lato"/>
              <a:ea typeface="Lato"/>
              <a:cs typeface="Lato"/>
              <a:sym typeface="Lato"/>
            </a:endParaRPr>
          </a:p>
          <a:p>
            <a:pPr indent="-249936" lvl="0" marL="265176" marR="0" rtl="0" algn="l">
              <a:lnSpc>
                <a:spcPct val="150000"/>
              </a:lnSpc>
              <a:spcBef>
                <a:spcPts val="0"/>
              </a:spcBef>
              <a:spcAft>
                <a:spcPts val="0"/>
              </a:spcAft>
              <a:buClr>
                <a:srgbClr val="F79C37"/>
              </a:buClr>
              <a:buSzPts val="1200"/>
              <a:buFont typeface="Lato"/>
              <a:buChar char="•"/>
            </a:pPr>
            <a:r>
              <a:rPr lang="en" sz="1200">
                <a:latin typeface="Lato"/>
                <a:ea typeface="Lato"/>
                <a:cs typeface="Lato"/>
                <a:sym typeface="Lato"/>
              </a:rPr>
              <a:t>Product roadmap</a:t>
            </a:r>
            <a:endParaRPr i="0" sz="1200" u="none" cap="none" strike="noStrike">
              <a:solidFill>
                <a:srgbClr val="000000"/>
              </a:solidFill>
              <a:latin typeface="Lato"/>
              <a:ea typeface="Lato"/>
              <a:cs typeface="Lato"/>
              <a:sym typeface="Lato"/>
            </a:endParaRPr>
          </a:p>
          <a:p>
            <a:pPr indent="457200" lvl="0" marL="0" marR="0" rtl="0" algn="l">
              <a:lnSpc>
                <a:spcPct val="150000"/>
              </a:lnSpc>
              <a:spcBef>
                <a:spcPts val="0"/>
              </a:spcBef>
              <a:spcAft>
                <a:spcPts val="0"/>
              </a:spcAft>
              <a:buNone/>
            </a:pPr>
            <a:r>
              <a:rPr lang="en" sz="1200" u="sng">
                <a:solidFill>
                  <a:srgbClr val="F4C1BC"/>
                </a:solidFill>
                <a:latin typeface="Lato"/>
                <a:ea typeface="Lato"/>
                <a:cs typeface="Lato"/>
                <a:sym typeface="Lato"/>
                <a:hlinkClick r:id="rId4">
                  <a:extLst>
                    <a:ext uri="{A12FA001-AC4F-418D-AE19-62706E023703}">
                      <ahyp:hlinkClr val="tx"/>
                    </a:ext>
                  </a:extLst>
                </a:hlinkClick>
              </a:rPr>
              <a:t>https://umbraco.com/products/roadmap/</a:t>
            </a:r>
            <a:endParaRPr sz="1200">
              <a:solidFill>
                <a:srgbClr val="F4C1BC"/>
              </a:solidFill>
              <a:latin typeface="Lato"/>
              <a:ea typeface="Lato"/>
              <a:cs typeface="Lato"/>
              <a:sym typeface="Lato"/>
            </a:endParaRPr>
          </a:p>
          <a:p>
            <a:pPr indent="-249936" lvl="0" marL="265176" marR="0" rtl="0" algn="l">
              <a:lnSpc>
                <a:spcPct val="150000"/>
              </a:lnSpc>
              <a:spcBef>
                <a:spcPts val="0"/>
              </a:spcBef>
              <a:spcAft>
                <a:spcPts val="0"/>
              </a:spcAft>
              <a:buClr>
                <a:srgbClr val="F79C37"/>
              </a:buClr>
              <a:buSzPts val="1200"/>
              <a:buFont typeface="Lato"/>
              <a:buChar char="•"/>
            </a:pPr>
            <a:r>
              <a:rPr lang="en" sz="1200">
                <a:latin typeface="Lato"/>
                <a:ea typeface="Lato"/>
                <a:cs typeface="Lato"/>
                <a:sym typeface="Lato"/>
              </a:rPr>
              <a:t>T</a:t>
            </a:r>
            <a:r>
              <a:rPr i="0" lang="en" sz="1200" u="none" cap="none" strike="noStrike">
                <a:solidFill>
                  <a:srgbClr val="000000"/>
                </a:solidFill>
                <a:latin typeface="Lato"/>
                <a:ea typeface="Lato"/>
                <a:cs typeface="Lato"/>
                <a:sym typeface="Lato"/>
              </a:rPr>
              <a:t>raining courses</a:t>
            </a:r>
            <a:endParaRPr i="0" sz="1200" u="none" cap="none" strike="noStrike">
              <a:solidFill>
                <a:srgbClr val="000000"/>
              </a:solidFill>
              <a:latin typeface="Lato"/>
              <a:ea typeface="Lato"/>
              <a:cs typeface="Lato"/>
              <a:sym typeface="Lato"/>
            </a:endParaRPr>
          </a:p>
          <a:p>
            <a:pPr indent="457200" lvl="0" marL="0" marR="0" rtl="0" algn="l">
              <a:lnSpc>
                <a:spcPct val="150000"/>
              </a:lnSpc>
              <a:spcBef>
                <a:spcPts val="0"/>
              </a:spcBef>
              <a:spcAft>
                <a:spcPts val="0"/>
              </a:spcAft>
              <a:buNone/>
            </a:pPr>
            <a:r>
              <a:rPr lang="en" sz="1200" u="sng">
                <a:solidFill>
                  <a:srgbClr val="F4C1BC"/>
                </a:solidFill>
                <a:latin typeface="Lato"/>
                <a:ea typeface="Lato"/>
                <a:cs typeface="Lato"/>
                <a:sym typeface="Lato"/>
                <a:hlinkClick r:id="rId5">
                  <a:extLst>
                    <a:ext uri="{A12FA001-AC4F-418D-AE19-62706E023703}">
                      <ahyp:hlinkClr val="tx"/>
                    </a:ext>
                  </a:extLst>
                </a:hlinkClick>
              </a:rPr>
              <a:t>https://umbraco.com/training/course-details/</a:t>
            </a:r>
            <a:endParaRPr sz="1200">
              <a:solidFill>
                <a:srgbClr val="F4C1BC"/>
              </a:solidFill>
              <a:latin typeface="Lato"/>
              <a:ea typeface="Lato"/>
              <a:cs typeface="Lato"/>
              <a:sym typeface="Lato"/>
            </a:endParaRPr>
          </a:p>
          <a:p>
            <a:pPr indent="-249936" lvl="0" marL="265176" marR="0" rtl="0" algn="l">
              <a:lnSpc>
                <a:spcPct val="150000"/>
              </a:lnSpc>
              <a:spcBef>
                <a:spcPts val="0"/>
              </a:spcBef>
              <a:spcAft>
                <a:spcPts val="0"/>
              </a:spcAft>
              <a:buClr>
                <a:srgbClr val="F79C37"/>
              </a:buClr>
              <a:buSzPts val="1200"/>
              <a:buFont typeface="Lato"/>
              <a:buChar char="•"/>
            </a:pPr>
            <a:r>
              <a:rPr lang="en" sz="1200">
                <a:latin typeface="Lato"/>
                <a:ea typeface="Lato"/>
                <a:cs typeface="Lato"/>
                <a:sym typeface="Lato"/>
              </a:rPr>
              <a:t>Community </a:t>
            </a:r>
            <a:r>
              <a:rPr i="0" lang="en" sz="1200" u="none" cap="none" strike="noStrike">
                <a:solidFill>
                  <a:srgbClr val="000000"/>
                </a:solidFill>
                <a:latin typeface="Lato"/>
                <a:ea typeface="Lato"/>
                <a:cs typeface="Lato"/>
                <a:sym typeface="Lato"/>
              </a:rPr>
              <a:t>events</a:t>
            </a:r>
            <a:endParaRPr i="0" sz="1200" u="none" cap="none" strike="noStrike">
              <a:solidFill>
                <a:srgbClr val="000000"/>
              </a:solidFill>
              <a:latin typeface="Lato"/>
              <a:ea typeface="Lato"/>
              <a:cs typeface="Lato"/>
              <a:sym typeface="Lato"/>
            </a:endParaRPr>
          </a:p>
          <a:p>
            <a:pPr indent="457200" lvl="0" marL="0" marR="0" rtl="0" algn="l">
              <a:lnSpc>
                <a:spcPct val="150000"/>
              </a:lnSpc>
              <a:spcBef>
                <a:spcPts val="0"/>
              </a:spcBef>
              <a:spcAft>
                <a:spcPts val="0"/>
              </a:spcAft>
              <a:buNone/>
            </a:pPr>
            <a:r>
              <a:rPr lang="en" sz="1200" u="sng">
                <a:solidFill>
                  <a:srgbClr val="F4C1BC"/>
                </a:solidFill>
                <a:latin typeface="Lato"/>
                <a:ea typeface="Lato"/>
                <a:cs typeface="Lato"/>
                <a:sym typeface="Lato"/>
                <a:hlinkClick r:id="rId6">
                  <a:extLst>
                    <a:ext uri="{A12FA001-AC4F-418D-AE19-62706E023703}">
                      <ahyp:hlinkClr val="tx"/>
                    </a:ext>
                  </a:extLst>
                </a:hlinkClick>
              </a:rPr>
              <a:t>https://community.umbraco.com/events/</a:t>
            </a:r>
            <a:endParaRPr sz="1200">
              <a:solidFill>
                <a:srgbClr val="F4C1BC"/>
              </a:solidFill>
              <a:latin typeface="Lato"/>
              <a:ea typeface="Lato"/>
              <a:cs typeface="Lato"/>
              <a:sym typeface="Lato"/>
            </a:endParaRPr>
          </a:p>
          <a:p>
            <a:pPr indent="0" lvl="0" marL="0" marR="0" rtl="0" algn="l">
              <a:lnSpc>
                <a:spcPct val="115000"/>
              </a:lnSpc>
              <a:spcBef>
                <a:spcPts val="0"/>
              </a:spcBef>
              <a:spcAft>
                <a:spcPts val="0"/>
              </a:spcAft>
              <a:buNone/>
            </a:pPr>
            <a:r>
              <a:t/>
            </a:r>
            <a:endParaRPr sz="1000">
              <a:latin typeface="Lato"/>
              <a:ea typeface="Lato"/>
              <a:cs typeface="Lato"/>
              <a:sym typeface="Lato"/>
            </a:endParaRPr>
          </a:p>
          <a:p>
            <a:pPr indent="0" lvl="0" marL="114300" marR="0" rtl="0" algn="l">
              <a:lnSpc>
                <a:spcPct val="115000"/>
              </a:lnSpc>
              <a:spcBef>
                <a:spcPts val="0"/>
              </a:spcBef>
              <a:spcAft>
                <a:spcPts val="0"/>
              </a:spcAft>
              <a:buNone/>
            </a:pPr>
            <a:r>
              <a:t/>
            </a:r>
            <a:endParaRPr b="1" i="0" sz="1600" u="none" cap="none" strike="noStrike">
              <a:solidFill>
                <a:srgbClr val="000000"/>
              </a:solidFill>
              <a:latin typeface="Lato"/>
              <a:ea typeface="Lato"/>
              <a:cs typeface="Lato"/>
              <a:sym typeface="Lato"/>
            </a:endParaRPr>
          </a:p>
          <a:p>
            <a:pPr indent="0" lvl="0" marL="0" marR="0" rtl="0" algn="l">
              <a:lnSpc>
                <a:spcPct val="120000"/>
              </a:lnSpc>
              <a:spcBef>
                <a:spcPts val="0"/>
              </a:spcBef>
              <a:spcAft>
                <a:spcPts val="0"/>
              </a:spcAft>
              <a:buNone/>
            </a:pPr>
            <a:r>
              <a:t/>
            </a:r>
            <a:endParaRPr/>
          </a:p>
          <a:p>
            <a:pPr indent="0" lvl="0" marL="114300" marR="0" rtl="0" algn="l">
              <a:lnSpc>
                <a:spcPct val="115000"/>
              </a:lnSpc>
              <a:spcBef>
                <a:spcPts val="0"/>
              </a:spcBef>
              <a:spcAft>
                <a:spcPts val="0"/>
              </a:spcAft>
              <a:buNone/>
            </a:pPr>
            <a:r>
              <a:t/>
            </a:r>
            <a:endParaRPr b="1" i="0" sz="1600" u="none" cap="none" strike="noStrike">
              <a:solidFill>
                <a:srgbClr val="000000"/>
              </a:solidFill>
              <a:latin typeface="Lato"/>
              <a:ea typeface="Lato"/>
              <a:cs typeface="Lato"/>
              <a:sym typeface="Lato"/>
            </a:endParaRPr>
          </a:p>
          <a:p>
            <a:pPr indent="0" lvl="0" marL="0" marR="0" rtl="0" algn="l">
              <a:lnSpc>
                <a:spcPct val="115000"/>
              </a:lnSpc>
              <a:spcBef>
                <a:spcPts val="1600"/>
              </a:spcBef>
              <a:spcAft>
                <a:spcPts val="1600"/>
              </a:spcAft>
              <a:buClr>
                <a:srgbClr val="000000"/>
              </a:buClr>
              <a:buSzPts val="1600"/>
              <a:buFont typeface="Arial"/>
              <a:buNone/>
            </a:pPr>
            <a:r>
              <a:t/>
            </a:r>
            <a:endParaRPr b="1" i="0" sz="1600" u="none" cap="none" strike="noStrike">
              <a:solidFill>
                <a:srgbClr val="3544B1"/>
              </a:solidFill>
              <a:latin typeface="Lato"/>
              <a:ea typeface="Lato"/>
              <a:cs typeface="Lato"/>
              <a:sym typeface="Lato"/>
            </a:endParaRPr>
          </a:p>
        </p:txBody>
      </p:sp>
      <p:sp>
        <p:nvSpPr>
          <p:cNvPr id="1021" name="Google Shape;1021;p125"/>
          <p:cNvSpPr txBox="1"/>
          <p:nvPr/>
        </p:nvSpPr>
        <p:spPr>
          <a:xfrm>
            <a:off x="411480" y="521208"/>
            <a:ext cx="7462500" cy="630300"/>
          </a:xfrm>
          <a:prstGeom prst="rect">
            <a:avLst/>
          </a:prstGeom>
          <a:noFill/>
          <a:ln>
            <a:noFill/>
          </a:ln>
        </p:spPr>
        <p:txBody>
          <a:bodyPr anchorCtr="0" anchor="b"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0" i="0" lang="en" sz="3000" u="none" cap="none" strike="noStrike">
                <a:solidFill>
                  <a:srgbClr val="3544B1"/>
                </a:solidFill>
                <a:latin typeface="Lato Black"/>
                <a:ea typeface="Lato Black"/>
                <a:cs typeface="Lato Black"/>
                <a:sym typeface="Lato Black"/>
              </a:rPr>
              <a:t>News and what to come</a:t>
            </a:r>
            <a:endParaRPr b="0" i="0" sz="3000" u="none" cap="none" strike="noStrike">
              <a:solidFill>
                <a:srgbClr val="3544B1"/>
              </a:solidFill>
              <a:latin typeface="Lato Black"/>
              <a:ea typeface="Lato Black"/>
              <a:cs typeface="Lato Black"/>
              <a:sym typeface="Lato Black"/>
            </a:endParaRPr>
          </a:p>
        </p:txBody>
      </p:sp>
      <p:pic>
        <p:nvPicPr>
          <p:cNvPr id="1022" name="Google Shape;1022;p125"/>
          <p:cNvPicPr preferRelativeResize="0"/>
          <p:nvPr/>
        </p:nvPicPr>
        <p:blipFill>
          <a:blip r:embed="rId7">
            <a:alphaModFix/>
          </a:blip>
          <a:stretch>
            <a:fillRect/>
          </a:stretch>
        </p:blipFill>
        <p:spPr>
          <a:xfrm>
            <a:off x="6282519" y="1347250"/>
            <a:ext cx="1893583" cy="1944081"/>
          </a:xfrm>
          <a:prstGeom prst="rect">
            <a:avLst/>
          </a:prstGeom>
          <a:noFill/>
          <a:ln>
            <a:noFill/>
          </a:ln>
        </p:spPr>
      </p:pic>
      <p:pic>
        <p:nvPicPr>
          <p:cNvPr id="1023" name="Google Shape;1023;p125"/>
          <p:cNvPicPr preferRelativeResize="0"/>
          <p:nvPr/>
        </p:nvPicPr>
        <p:blipFill>
          <a:blip r:embed="rId8">
            <a:alphaModFix/>
          </a:blip>
          <a:stretch>
            <a:fillRect/>
          </a:stretch>
        </p:blipFill>
        <p:spPr>
          <a:xfrm flipH="1">
            <a:off x="5140751" y="2068103"/>
            <a:ext cx="1352309" cy="1388372"/>
          </a:xfrm>
          <a:prstGeom prst="rect">
            <a:avLst/>
          </a:prstGeom>
          <a:noFill/>
          <a:ln>
            <a:noFill/>
          </a:ln>
        </p:spPr>
      </p:pic>
      <p:pic>
        <p:nvPicPr>
          <p:cNvPr id="1024" name="Google Shape;1024;p125"/>
          <p:cNvPicPr preferRelativeResize="0"/>
          <p:nvPr/>
        </p:nvPicPr>
        <p:blipFill>
          <a:blip r:embed="rId9">
            <a:alphaModFix/>
          </a:blip>
          <a:stretch>
            <a:fillRect/>
          </a:stretch>
        </p:blipFill>
        <p:spPr>
          <a:xfrm>
            <a:off x="6037825" y="3291325"/>
            <a:ext cx="1158525" cy="11585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1028" name="Shape 1028"/>
        <p:cNvGrpSpPr/>
        <p:nvPr/>
      </p:nvGrpSpPr>
      <p:grpSpPr>
        <a:xfrm>
          <a:off x="0" y="0"/>
          <a:ext cx="0" cy="0"/>
          <a:chOff x="0" y="0"/>
          <a:chExt cx="0" cy="0"/>
        </a:xfrm>
      </p:grpSpPr>
      <p:pic>
        <p:nvPicPr>
          <p:cNvPr id="1029" name="Google Shape;1029;p126"/>
          <p:cNvPicPr preferRelativeResize="0"/>
          <p:nvPr/>
        </p:nvPicPr>
        <p:blipFill rotWithShape="1">
          <a:blip r:embed="rId3">
            <a:alphaModFix/>
          </a:blip>
          <a:srcRect b="2185" l="3414" r="3031" t="7488"/>
          <a:stretch/>
        </p:blipFill>
        <p:spPr>
          <a:xfrm>
            <a:off x="228600" y="0"/>
            <a:ext cx="8686797" cy="4716399"/>
          </a:xfrm>
          <a:prstGeom prst="rect">
            <a:avLst/>
          </a:prstGeom>
          <a:noFill/>
          <a:ln>
            <a:noFill/>
          </a:ln>
        </p:spPr>
      </p:pic>
      <p:sp>
        <p:nvSpPr>
          <p:cNvPr id="1030" name="Google Shape;1030;p126"/>
          <p:cNvSpPr txBox="1"/>
          <p:nvPr/>
        </p:nvSpPr>
        <p:spPr>
          <a:xfrm>
            <a:off x="0" y="3427200"/>
            <a:ext cx="91440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3544B1"/>
                </a:solidFill>
                <a:latin typeface="Lato Black"/>
                <a:ea typeface="Lato Black"/>
                <a:cs typeface="Lato Black"/>
                <a:sym typeface="Lato Black"/>
              </a:rPr>
              <a:t>Thank You</a:t>
            </a:r>
            <a:endParaRPr sz="3000">
              <a:solidFill>
                <a:srgbClr val="3544B1"/>
              </a:solidFill>
              <a:latin typeface="Lato Black"/>
              <a:ea typeface="Lato Black"/>
              <a:cs typeface="Lato Black"/>
              <a:sym typeface="Lato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19" name="Shape 619"/>
        <p:cNvGrpSpPr/>
        <p:nvPr/>
      </p:nvGrpSpPr>
      <p:grpSpPr>
        <a:xfrm>
          <a:off x="0" y="0"/>
          <a:ext cx="0" cy="0"/>
          <a:chOff x="0" y="0"/>
          <a:chExt cx="0" cy="0"/>
        </a:xfrm>
      </p:grpSpPr>
      <p:sp>
        <p:nvSpPr>
          <p:cNvPr id="620" name="Google Shape;620;p101"/>
          <p:cNvSpPr/>
          <p:nvPr/>
        </p:nvSpPr>
        <p:spPr>
          <a:xfrm>
            <a:off x="8636524" y="4935337"/>
            <a:ext cx="510349" cy="202501"/>
          </a:xfrm>
          <a:custGeom>
            <a:rect b="b" l="l" r="r" t="t"/>
            <a:pathLst>
              <a:path extrusionOk="0" h="8100059" w="5670550">
                <a:moveTo>
                  <a:pt x="5670029" y="0"/>
                </a:moveTo>
                <a:lnTo>
                  <a:pt x="0" y="0"/>
                </a:lnTo>
                <a:lnTo>
                  <a:pt x="0" y="8099996"/>
                </a:lnTo>
                <a:lnTo>
                  <a:pt x="5670029" y="8099996"/>
                </a:lnTo>
                <a:lnTo>
                  <a:pt x="5670029" y="0"/>
                </a:lnTo>
                <a:close/>
              </a:path>
            </a:pathLst>
          </a:custGeom>
          <a:solidFill>
            <a:srgbClr val="1B264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rgbClr val="1B264F"/>
              </a:solidFill>
            </a:endParaRPr>
          </a:p>
        </p:txBody>
      </p:sp>
      <p:sp>
        <p:nvSpPr>
          <p:cNvPr id="621" name="Google Shape;621;p101"/>
          <p:cNvSpPr txBox="1"/>
          <p:nvPr/>
        </p:nvSpPr>
        <p:spPr>
          <a:xfrm>
            <a:off x="836451" y="4428100"/>
            <a:ext cx="1468500" cy="377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600">
                <a:latin typeface="Lato"/>
                <a:ea typeface="Lato"/>
                <a:cs typeface="Lato"/>
                <a:sym typeface="Lato"/>
              </a:rPr>
              <a:t>The Umbraco CMS was awarded first place in the  “Content Management System” category for The  Visual Studio Magazine 2020 Reader’s Choice  Award.</a:t>
            </a:r>
            <a:endParaRPr sz="600">
              <a:latin typeface="Lato"/>
              <a:ea typeface="Lato"/>
              <a:cs typeface="Lato"/>
              <a:sym typeface="Lato"/>
            </a:endParaRPr>
          </a:p>
        </p:txBody>
      </p:sp>
      <p:sp>
        <p:nvSpPr>
          <p:cNvPr id="622" name="Google Shape;622;p101"/>
          <p:cNvSpPr txBox="1"/>
          <p:nvPr/>
        </p:nvSpPr>
        <p:spPr>
          <a:xfrm>
            <a:off x="3055775" y="4428100"/>
            <a:ext cx="1577700" cy="377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600">
                <a:latin typeface="Lato"/>
                <a:ea typeface="Lato"/>
                <a:cs typeface="Lato"/>
                <a:sym typeface="Lato"/>
              </a:rPr>
              <a:t>Handpicked out of 35,000 companies across Europe, we were  among the 3 final winners of the Future Unicorn Award 2019  by DIGITALEUROPE.</a:t>
            </a:r>
            <a:endParaRPr sz="600">
              <a:latin typeface="Lato"/>
              <a:ea typeface="Lato"/>
              <a:cs typeface="Lato"/>
              <a:sym typeface="Lato"/>
            </a:endParaRPr>
          </a:p>
        </p:txBody>
      </p:sp>
      <p:sp>
        <p:nvSpPr>
          <p:cNvPr id="623" name="Google Shape;623;p101"/>
          <p:cNvSpPr txBox="1"/>
          <p:nvPr/>
        </p:nvSpPr>
        <p:spPr>
          <a:xfrm>
            <a:off x="6446019" y="544811"/>
            <a:ext cx="1887600" cy="377700"/>
          </a:xfrm>
          <a:prstGeom prst="rect">
            <a:avLst/>
          </a:prstGeom>
          <a:noFill/>
          <a:ln>
            <a:noFill/>
          </a:ln>
        </p:spPr>
        <p:txBody>
          <a:bodyPr anchorCtr="0" anchor="t" bIns="0" lIns="0" spcFirstLastPara="1" rIns="0" wrap="square" tIns="8075">
            <a:spAutoFit/>
          </a:bodyPr>
          <a:lstStyle/>
          <a:p>
            <a:pPr indent="0" lvl="0" marL="0" marR="0" rtl="0" algn="ctr">
              <a:lnSpc>
                <a:spcPct val="100000"/>
              </a:lnSpc>
              <a:spcBef>
                <a:spcPts val="0"/>
              </a:spcBef>
              <a:spcAft>
                <a:spcPts val="0"/>
              </a:spcAft>
              <a:buNone/>
            </a:pPr>
            <a:r>
              <a:rPr lang="en" sz="1200">
                <a:solidFill>
                  <a:srgbClr val="F5C2BD"/>
                </a:solidFill>
                <a:latin typeface="Lato Black"/>
                <a:ea typeface="Lato Black"/>
                <a:cs typeface="Lato Black"/>
                <a:sym typeface="Lato Black"/>
              </a:rPr>
              <a:t>Powering the biggest organizations in the world</a:t>
            </a:r>
            <a:endParaRPr sz="1200">
              <a:solidFill>
                <a:srgbClr val="F5C2BD"/>
              </a:solidFill>
              <a:latin typeface="Lato Black"/>
              <a:ea typeface="Lato Black"/>
              <a:cs typeface="Lato Black"/>
              <a:sym typeface="Lato Black"/>
            </a:endParaRPr>
          </a:p>
        </p:txBody>
      </p:sp>
      <p:grpSp>
        <p:nvGrpSpPr>
          <p:cNvPr id="624" name="Google Shape;624;p101"/>
          <p:cNvGrpSpPr/>
          <p:nvPr/>
        </p:nvGrpSpPr>
        <p:grpSpPr>
          <a:xfrm>
            <a:off x="545913" y="1813099"/>
            <a:ext cx="4042719" cy="1950531"/>
            <a:chOff x="794164" y="2665210"/>
            <a:chExt cx="7114958" cy="3533571"/>
          </a:xfrm>
        </p:grpSpPr>
        <p:pic>
          <p:nvPicPr>
            <p:cNvPr id="625" name="Google Shape;625;p101"/>
            <p:cNvPicPr preferRelativeResize="0"/>
            <p:nvPr/>
          </p:nvPicPr>
          <p:blipFill rotWithShape="1">
            <a:blip r:embed="rId3">
              <a:alphaModFix/>
            </a:blip>
            <a:srcRect b="0" l="0" r="0" t="0"/>
            <a:stretch/>
          </p:blipFill>
          <p:spPr>
            <a:xfrm>
              <a:off x="794164" y="2665210"/>
              <a:ext cx="7114958" cy="3533571"/>
            </a:xfrm>
            <a:prstGeom prst="rect">
              <a:avLst/>
            </a:prstGeom>
            <a:noFill/>
            <a:ln>
              <a:noFill/>
            </a:ln>
          </p:spPr>
        </p:pic>
        <p:pic>
          <p:nvPicPr>
            <p:cNvPr id="626" name="Google Shape;626;p101"/>
            <p:cNvPicPr preferRelativeResize="0"/>
            <p:nvPr/>
          </p:nvPicPr>
          <p:blipFill rotWithShape="1">
            <a:blip r:embed="rId4">
              <a:alphaModFix/>
            </a:blip>
            <a:srcRect b="0" l="0" r="0" t="0"/>
            <a:stretch/>
          </p:blipFill>
          <p:spPr>
            <a:xfrm>
              <a:off x="7551208" y="5372042"/>
              <a:ext cx="76517" cy="76517"/>
            </a:xfrm>
            <a:prstGeom prst="rect">
              <a:avLst/>
            </a:prstGeom>
            <a:noFill/>
            <a:ln>
              <a:noFill/>
            </a:ln>
          </p:spPr>
        </p:pic>
      </p:grpSp>
      <p:sp>
        <p:nvSpPr>
          <p:cNvPr id="627" name="Google Shape;627;p101"/>
          <p:cNvSpPr txBox="1"/>
          <p:nvPr/>
        </p:nvSpPr>
        <p:spPr>
          <a:xfrm>
            <a:off x="411475" y="521200"/>
            <a:ext cx="4891800" cy="2609400"/>
          </a:xfrm>
          <a:prstGeom prst="rect">
            <a:avLst/>
          </a:prstGeom>
          <a:noFill/>
          <a:ln>
            <a:noFill/>
          </a:ln>
        </p:spPr>
        <p:txBody>
          <a:bodyPr anchorCtr="0" anchor="t" bIns="0" lIns="0" spcFirstLastPara="1" rIns="0" wrap="square" tIns="8075">
            <a:spAutoFit/>
          </a:bodyPr>
          <a:lstStyle/>
          <a:p>
            <a:pPr indent="0" lvl="0" marL="12700" marR="292100" rtl="0" algn="l">
              <a:lnSpc>
                <a:spcPct val="100000"/>
              </a:lnSpc>
              <a:spcBef>
                <a:spcPts val="0"/>
              </a:spcBef>
              <a:spcAft>
                <a:spcPts val="0"/>
              </a:spcAft>
              <a:buNone/>
            </a:pPr>
            <a:r>
              <a:rPr lang="en" sz="2600">
                <a:solidFill>
                  <a:srgbClr val="3549AE"/>
                </a:solidFill>
                <a:latin typeface="Lato Black"/>
                <a:ea typeface="Lato Black"/>
                <a:cs typeface="Lato Black"/>
                <a:sym typeface="Lato Black"/>
              </a:rPr>
              <a:t>Umbraco is the biggest .NET open-source CMS in the world</a:t>
            </a:r>
            <a:br>
              <a:rPr b="1" lang="en" sz="2600">
                <a:solidFill>
                  <a:srgbClr val="3549AE"/>
                </a:solidFill>
                <a:latin typeface="Tahoma"/>
                <a:ea typeface="Tahoma"/>
                <a:cs typeface="Tahoma"/>
                <a:sym typeface="Tahoma"/>
              </a:rPr>
            </a:br>
            <a:br>
              <a:rPr b="1" lang="en" sz="2400">
                <a:solidFill>
                  <a:srgbClr val="3549AE"/>
                </a:solidFill>
                <a:latin typeface="Tahoma"/>
                <a:ea typeface="Tahoma"/>
                <a:cs typeface="Tahoma"/>
                <a:sym typeface="Tahoma"/>
              </a:rPr>
            </a:br>
            <a:endParaRPr sz="1800">
              <a:solidFill>
                <a:srgbClr val="3549AE"/>
              </a:solidFill>
              <a:latin typeface="Tahoma"/>
              <a:ea typeface="Tahoma"/>
              <a:cs typeface="Tahoma"/>
              <a:sym typeface="Tahoma"/>
            </a:endParaRPr>
          </a:p>
          <a:p>
            <a:pPr indent="0" lvl="0" marL="822960" marR="0" rtl="0" algn="l">
              <a:lnSpc>
                <a:spcPct val="118730"/>
              </a:lnSpc>
              <a:spcBef>
                <a:spcPts val="1800"/>
              </a:spcBef>
              <a:spcAft>
                <a:spcPts val="0"/>
              </a:spcAft>
              <a:buNone/>
            </a:pPr>
            <a:r>
              <a:rPr lang="en" sz="6000">
                <a:solidFill>
                  <a:schemeClr val="accent1"/>
                </a:solidFill>
                <a:latin typeface="Lato Black"/>
                <a:ea typeface="Lato Black"/>
                <a:cs typeface="Lato Black"/>
                <a:sym typeface="Lato Black"/>
              </a:rPr>
              <a:t>+750.000</a:t>
            </a:r>
            <a:endParaRPr sz="1500">
              <a:latin typeface="Lato Black"/>
              <a:ea typeface="Lato Black"/>
              <a:cs typeface="Lato Black"/>
              <a:sym typeface="Lato Black"/>
            </a:endParaRPr>
          </a:p>
        </p:txBody>
      </p:sp>
      <p:pic>
        <p:nvPicPr>
          <p:cNvPr id="628" name="Google Shape;628;p101"/>
          <p:cNvPicPr preferRelativeResize="0"/>
          <p:nvPr/>
        </p:nvPicPr>
        <p:blipFill rotWithShape="1">
          <a:blip r:embed="rId5">
            <a:alphaModFix/>
          </a:blip>
          <a:srcRect b="0" l="0" r="0" t="0"/>
          <a:stretch/>
        </p:blipFill>
        <p:spPr>
          <a:xfrm>
            <a:off x="6250542" y="1988786"/>
            <a:ext cx="823768" cy="320796"/>
          </a:xfrm>
          <a:prstGeom prst="rect">
            <a:avLst/>
          </a:prstGeom>
          <a:noFill/>
          <a:ln>
            <a:noFill/>
          </a:ln>
        </p:spPr>
      </p:pic>
      <p:sp>
        <p:nvSpPr>
          <p:cNvPr id="629" name="Google Shape;629;p101"/>
          <p:cNvSpPr/>
          <p:nvPr/>
        </p:nvSpPr>
        <p:spPr>
          <a:xfrm>
            <a:off x="7728875" y="1408225"/>
            <a:ext cx="759828" cy="127140"/>
          </a:xfrm>
          <a:custGeom>
            <a:rect b="b" l="l" r="r" t="t"/>
            <a:pathLst>
              <a:path extrusionOk="0" h="238760" w="1369059">
                <a:moveTo>
                  <a:pt x="284302" y="163131"/>
                </a:moveTo>
                <a:lnTo>
                  <a:pt x="272008" y="130746"/>
                </a:lnTo>
                <a:lnTo>
                  <a:pt x="240296" y="110680"/>
                </a:lnTo>
                <a:lnTo>
                  <a:pt x="196938" y="99072"/>
                </a:lnTo>
                <a:lnTo>
                  <a:pt x="106337" y="85826"/>
                </a:lnTo>
                <a:lnTo>
                  <a:pt x="74625" y="76479"/>
                </a:lnTo>
                <a:lnTo>
                  <a:pt x="62331" y="60172"/>
                </a:lnTo>
                <a:lnTo>
                  <a:pt x="68059" y="48056"/>
                </a:lnTo>
                <a:lnTo>
                  <a:pt x="83566" y="38671"/>
                </a:lnTo>
                <a:lnTo>
                  <a:pt x="106349" y="32588"/>
                </a:lnTo>
                <a:lnTo>
                  <a:pt x="133896" y="30429"/>
                </a:lnTo>
                <a:lnTo>
                  <a:pt x="157124" y="32639"/>
                </a:lnTo>
                <a:lnTo>
                  <a:pt x="200634" y="47485"/>
                </a:lnTo>
                <a:lnTo>
                  <a:pt x="234950" y="78549"/>
                </a:lnTo>
                <a:lnTo>
                  <a:pt x="238340" y="88925"/>
                </a:lnTo>
                <a:lnTo>
                  <a:pt x="271208" y="88925"/>
                </a:lnTo>
                <a:lnTo>
                  <a:pt x="271208" y="8699"/>
                </a:lnTo>
                <a:lnTo>
                  <a:pt x="235623" y="8699"/>
                </a:lnTo>
                <a:lnTo>
                  <a:pt x="234454" y="19177"/>
                </a:lnTo>
                <a:lnTo>
                  <a:pt x="231216" y="23901"/>
                </a:lnTo>
                <a:lnTo>
                  <a:pt x="226542" y="24269"/>
                </a:lnTo>
                <a:lnTo>
                  <a:pt x="200355" y="12014"/>
                </a:lnTo>
                <a:lnTo>
                  <a:pt x="178790" y="5880"/>
                </a:lnTo>
                <a:lnTo>
                  <a:pt x="155968" y="2628"/>
                </a:lnTo>
                <a:lnTo>
                  <a:pt x="131483" y="1676"/>
                </a:lnTo>
                <a:lnTo>
                  <a:pt x="76962" y="6883"/>
                </a:lnTo>
                <a:lnTo>
                  <a:pt x="35534" y="21780"/>
                </a:lnTo>
                <a:lnTo>
                  <a:pt x="9220" y="45250"/>
                </a:lnTo>
                <a:lnTo>
                  <a:pt x="0" y="76212"/>
                </a:lnTo>
                <a:lnTo>
                  <a:pt x="7150" y="103784"/>
                </a:lnTo>
                <a:lnTo>
                  <a:pt x="27038" y="122047"/>
                </a:lnTo>
                <a:lnTo>
                  <a:pt x="57302" y="133616"/>
                </a:lnTo>
                <a:lnTo>
                  <a:pt x="95567" y="141071"/>
                </a:lnTo>
                <a:lnTo>
                  <a:pt x="180746" y="155194"/>
                </a:lnTo>
                <a:lnTo>
                  <a:pt x="204038" y="161086"/>
                </a:lnTo>
                <a:lnTo>
                  <a:pt x="216509" y="168414"/>
                </a:lnTo>
                <a:lnTo>
                  <a:pt x="220218" y="178828"/>
                </a:lnTo>
                <a:lnTo>
                  <a:pt x="216560" y="190296"/>
                </a:lnTo>
                <a:lnTo>
                  <a:pt x="204571" y="199275"/>
                </a:lnTo>
                <a:lnTo>
                  <a:pt x="182714" y="205219"/>
                </a:lnTo>
                <a:lnTo>
                  <a:pt x="149428" y="207581"/>
                </a:lnTo>
                <a:lnTo>
                  <a:pt x="123024" y="205879"/>
                </a:lnTo>
                <a:lnTo>
                  <a:pt x="76136" y="192684"/>
                </a:lnTo>
                <a:lnTo>
                  <a:pt x="39776" y="161747"/>
                </a:lnTo>
                <a:lnTo>
                  <a:pt x="33858" y="148755"/>
                </a:lnTo>
                <a:lnTo>
                  <a:pt x="863" y="148755"/>
                </a:lnTo>
                <a:lnTo>
                  <a:pt x="863" y="231648"/>
                </a:lnTo>
                <a:lnTo>
                  <a:pt x="37350" y="231648"/>
                </a:lnTo>
                <a:lnTo>
                  <a:pt x="38925" y="223532"/>
                </a:lnTo>
                <a:lnTo>
                  <a:pt x="41490" y="217398"/>
                </a:lnTo>
                <a:lnTo>
                  <a:pt x="45326" y="214350"/>
                </a:lnTo>
                <a:lnTo>
                  <a:pt x="50685" y="215468"/>
                </a:lnTo>
                <a:lnTo>
                  <a:pt x="73393" y="225018"/>
                </a:lnTo>
                <a:lnTo>
                  <a:pt x="99834" y="232333"/>
                </a:lnTo>
                <a:lnTo>
                  <a:pt x="126873" y="237020"/>
                </a:lnTo>
                <a:lnTo>
                  <a:pt x="151371" y="238671"/>
                </a:lnTo>
                <a:lnTo>
                  <a:pt x="208165" y="233692"/>
                </a:lnTo>
                <a:lnTo>
                  <a:pt x="249859" y="219075"/>
                </a:lnTo>
                <a:lnTo>
                  <a:pt x="275539" y="195389"/>
                </a:lnTo>
                <a:lnTo>
                  <a:pt x="284302" y="163131"/>
                </a:lnTo>
                <a:close/>
              </a:path>
              <a:path extrusionOk="0" h="238760" w="1369059">
                <a:moveTo>
                  <a:pt x="661822" y="115658"/>
                </a:moveTo>
                <a:lnTo>
                  <a:pt x="653999" y="77190"/>
                </a:lnTo>
                <a:lnTo>
                  <a:pt x="631672" y="45199"/>
                </a:lnTo>
                <a:lnTo>
                  <a:pt x="607910" y="28752"/>
                </a:lnTo>
                <a:lnTo>
                  <a:pt x="596544" y="20878"/>
                </a:lnTo>
                <a:lnTo>
                  <a:pt x="584581" y="16878"/>
                </a:lnTo>
                <a:lnTo>
                  <a:pt x="584581" y="120002"/>
                </a:lnTo>
                <a:lnTo>
                  <a:pt x="578434" y="157416"/>
                </a:lnTo>
                <a:lnTo>
                  <a:pt x="560514" y="185000"/>
                </a:lnTo>
                <a:lnTo>
                  <a:pt x="531571" y="202069"/>
                </a:lnTo>
                <a:lnTo>
                  <a:pt x="492366" y="207911"/>
                </a:lnTo>
                <a:lnTo>
                  <a:pt x="454063" y="201841"/>
                </a:lnTo>
                <a:lnTo>
                  <a:pt x="425716" y="184213"/>
                </a:lnTo>
                <a:lnTo>
                  <a:pt x="408114" y="155867"/>
                </a:lnTo>
                <a:lnTo>
                  <a:pt x="402069" y="117665"/>
                </a:lnTo>
                <a:lnTo>
                  <a:pt x="408355" y="80225"/>
                </a:lnTo>
                <a:lnTo>
                  <a:pt x="426618" y="52273"/>
                </a:lnTo>
                <a:lnTo>
                  <a:pt x="455879" y="34785"/>
                </a:lnTo>
                <a:lnTo>
                  <a:pt x="495236" y="28752"/>
                </a:lnTo>
                <a:lnTo>
                  <a:pt x="532980" y="34925"/>
                </a:lnTo>
                <a:lnTo>
                  <a:pt x="561047" y="52806"/>
                </a:lnTo>
                <a:lnTo>
                  <a:pt x="578548" y="81483"/>
                </a:lnTo>
                <a:lnTo>
                  <a:pt x="584581" y="120002"/>
                </a:lnTo>
                <a:lnTo>
                  <a:pt x="584581" y="16878"/>
                </a:lnTo>
                <a:lnTo>
                  <a:pt x="550329" y="5410"/>
                </a:lnTo>
                <a:lnTo>
                  <a:pt x="494728" y="0"/>
                </a:lnTo>
                <a:lnTo>
                  <a:pt x="437426" y="5346"/>
                </a:lnTo>
                <a:lnTo>
                  <a:pt x="390690" y="20815"/>
                </a:lnTo>
                <a:lnTo>
                  <a:pt x="355739" y="45554"/>
                </a:lnTo>
                <a:lnTo>
                  <a:pt x="333857" y="78676"/>
                </a:lnTo>
                <a:lnTo>
                  <a:pt x="326288" y="119329"/>
                </a:lnTo>
                <a:lnTo>
                  <a:pt x="333743" y="159283"/>
                </a:lnTo>
                <a:lnTo>
                  <a:pt x="355282" y="191935"/>
                </a:lnTo>
                <a:lnTo>
                  <a:pt x="389610" y="216369"/>
                </a:lnTo>
                <a:lnTo>
                  <a:pt x="435470" y="231686"/>
                </a:lnTo>
                <a:lnTo>
                  <a:pt x="491566" y="236994"/>
                </a:lnTo>
                <a:lnTo>
                  <a:pt x="550608" y="231724"/>
                </a:lnTo>
                <a:lnTo>
                  <a:pt x="598004" y="216319"/>
                </a:lnTo>
                <a:lnTo>
                  <a:pt x="609803" y="207911"/>
                </a:lnTo>
                <a:lnTo>
                  <a:pt x="632891" y="191427"/>
                </a:lnTo>
                <a:lnTo>
                  <a:pt x="654443" y="157670"/>
                </a:lnTo>
                <a:lnTo>
                  <a:pt x="661822" y="115658"/>
                </a:lnTo>
                <a:close/>
              </a:path>
              <a:path extrusionOk="0" h="238760" w="1369059">
                <a:moveTo>
                  <a:pt x="1016939" y="10401"/>
                </a:moveTo>
                <a:lnTo>
                  <a:pt x="886955" y="10401"/>
                </a:lnTo>
                <a:lnTo>
                  <a:pt x="886955" y="38138"/>
                </a:lnTo>
                <a:lnTo>
                  <a:pt x="907376" y="38138"/>
                </a:lnTo>
                <a:lnTo>
                  <a:pt x="918387" y="38950"/>
                </a:lnTo>
                <a:lnTo>
                  <a:pt x="925639" y="41605"/>
                </a:lnTo>
                <a:lnTo>
                  <a:pt x="929627" y="46456"/>
                </a:lnTo>
                <a:lnTo>
                  <a:pt x="930859" y="53848"/>
                </a:lnTo>
                <a:lnTo>
                  <a:pt x="930148" y="143002"/>
                </a:lnTo>
                <a:lnTo>
                  <a:pt x="788682" y="10401"/>
                </a:lnTo>
                <a:lnTo>
                  <a:pt x="671957" y="10401"/>
                </a:lnTo>
                <a:lnTo>
                  <a:pt x="671957" y="38138"/>
                </a:lnTo>
                <a:lnTo>
                  <a:pt x="694321" y="38138"/>
                </a:lnTo>
                <a:lnTo>
                  <a:pt x="705319" y="38950"/>
                </a:lnTo>
                <a:lnTo>
                  <a:pt x="712584" y="41605"/>
                </a:lnTo>
                <a:lnTo>
                  <a:pt x="716572" y="46456"/>
                </a:lnTo>
                <a:lnTo>
                  <a:pt x="717804" y="53848"/>
                </a:lnTo>
                <a:lnTo>
                  <a:pt x="717804" y="190220"/>
                </a:lnTo>
                <a:lnTo>
                  <a:pt x="716572" y="197472"/>
                </a:lnTo>
                <a:lnTo>
                  <a:pt x="712584" y="202336"/>
                </a:lnTo>
                <a:lnTo>
                  <a:pt x="705319" y="205079"/>
                </a:lnTo>
                <a:lnTo>
                  <a:pt x="694321" y="205930"/>
                </a:lnTo>
                <a:lnTo>
                  <a:pt x="671957" y="205930"/>
                </a:lnTo>
                <a:lnTo>
                  <a:pt x="671957" y="233337"/>
                </a:lnTo>
                <a:lnTo>
                  <a:pt x="806945" y="233337"/>
                </a:lnTo>
                <a:lnTo>
                  <a:pt x="806945" y="205930"/>
                </a:lnTo>
                <a:lnTo>
                  <a:pt x="784339" y="205930"/>
                </a:lnTo>
                <a:lnTo>
                  <a:pt x="773328" y="205079"/>
                </a:lnTo>
                <a:lnTo>
                  <a:pt x="766076" y="202336"/>
                </a:lnTo>
                <a:lnTo>
                  <a:pt x="762076" y="197472"/>
                </a:lnTo>
                <a:lnTo>
                  <a:pt x="760857" y="190220"/>
                </a:lnTo>
                <a:lnTo>
                  <a:pt x="760857" y="76923"/>
                </a:lnTo>
                <a:lnTo>
                  <a:pt x="925614" y="232943"/>
                </a:lnTo>
                <a:lnTo>
                  <a:pt x="976515" y="233337"/>
                </a:lnTo>
                <a:lnTo>
                  <a:pt x="976515" y="53848"/>
                </a:lnTo>
                <a:lnTo>
                  <a:pt x="977734" y="46456"/>
                </a:lnTo>
                <a:lnTo>
                  <a:pt x="981722" y="41605"/>
                </a:lnTo>
                <a:lnTo>
                  <a:pt x="988987" y="38950"/>
                </a:lnTo>
                <a:lnTo>
                  <a:pt x="999998" y="38138"/>
                </a:lnTo>
                <a:lnTo>
                  <a:pt x="1016939" y="38138"/>
                </a:lnTo>
                <a:lnTo>
                  <a:pt x="1016939" y="10401"/>
                </a:lnTo>
                <a:close/>
              </a:path>
              <a:path extrusionOk="0" h="238760" w="1369059">
                <a:moveTo>
                  <a:pt x="1358468" y="206108"/>
                </a:moveTo>
                <a:lnTo>
                  <a:pt x="1357591" y="204038"/>
                </a:lnTo>
                <a:lnTo>
                  <a:pt x="1355852" y="203047"/>
                </a:lnTo>
                <a:lnTo>
                  <a:pt x="1355572" y="202882"/>
                </a:lnTo>
                <a:lnTo>
                  <a:pt x="1355572" y="204406"/>
                </a:lnTo>
                <a:lnTo>
                  <a:pt x="1355572" y="212775"/>
                </a:lnTo>
                <a:lnTo>
                  <a:pt x="1350505" y="212229"/>
                </a:lnTo>
                <a:lnTo>
                  <a:pt x="1342859" y="212229"/>
                </a:lnTo>
                <a:lnTo>
                  <a:pt x="1342859" y="203974"/>
                </a:lnTo>
                <a:lnTo>
                  <a:pt x="1352410" y="203974"/>
                </a:lnTo>
                <a:lnTo>
                  <a:pt x="1355572" y="204406"/>
                </a:lnTo>
                <a:lnTo>
                  <a:pt x="1355572" y="202882"/>
                </a:lnTo>
                <a:lnTo>
                  <a:pt x="1354099" y="202006"/>
                </a:lnTo>
                <a:lnTo>
                  <a:pt x="1352143" y="201904"/>
                </a:lnTo>
                <a:lnTo>
                  <a:pt x="1340015" y="201904"/>
                </a:lnTo>
                <a:lnTo>
                  <a:pt x="1340015" y="225221"/>
                </a:lnTo>
                <a:lnTo>
                  <a:pt x="1342859" y="225221"/>
                </a:lnTo>
                <a:lnTo>
                  <a:pt x="1342859" y="214464"/>
                </a:lnTo>
                <a:lnTo>
                  <a:pt x="1348092" y="214464"/>
                </a:lnTo>
                <a:lnTo>
                  <a:pt x="1354759" y="225221"/>
                </a:lnTo>
                <a:lnTo>
                  <a:pt x="1358150" y="225221"/>
                </a:lnTo>
                <a:lnTo>
                  <a:pt x="1351102" y="214464"/>
                </a:lnTo>
                <a:lnTo>
                  <a:pt x="1355242" y="214350"/>
                </a:lnTo>
                <a:lnTo>
                  <a:pt x="1358239" y="212775"/>
                </a:lnTo>
                <a:lnTo>
                  <a:pt x="1358468" y="212661"/>
                </a:lnTo>
                <a:lnTo>
                  <a:pt x="1358468" y="206108"/>
                </a:lnTo>
                <a:close/>
              </a:path>
              <a:path extrusionOk="0" h="238760" w="1369059">
                <a:moveTo>
                  <a:pt x="1365643" y="8712"/>
                </a:moveTo>
                <a:lnTo>
                  <a:pt x="1249159" y="8712"/>
                </a:lnTo>
                <a:lnTo>
                  <a:pt x="1249159" y="37465"/>
                </a:lnTo>
                <a:lnTo>
                  <a:pt x="1268958" y="37465"/>
                </a:lnTo>
                <a:lnTo>
                  <a:pt x="1271841" y="38798"/>
                </a:lnTo>
                <a:lnTo>
                  <a:pt x="1271841" y="44145"/>
                </a:lnTo>
                <a:lnTo>
                  <a:pt x="1270609" y="46494"/>
                </a:lnTo>
                <a:lnTo>
                  <a:pt x="1268145" y="49834"/>
                </a:lnTo>
                <a:lnTo>
                  <a:pt x="1225486" y="95364"/>
                </a:lnTo>
                <a:lnTo>
                  <a:pt x="1220038" y="101587"/>
                </a:lnTo>
                <a:lnTo>
                  <a:pt x="1214221" y="100939"/>
                </a:lnTo>
                <a:lnTo>
                  <a:pt x="1209459" y="95973"/>
                </a:lnTo>
                <a:lnTo>
                  <a:pt x="1169263" y="52158"/>
                </a:lnTo>
                <a:lnTo>
                  <a:pt x="1167206" y="49491"/>
                </a:lnTo>
                <a:lnTo>
                  <a:pt x="1163916" y="46824"/>
                </a:lnTo>
                <a:lnTo>
                  <a:pt x="1163916" y="39458"/>
                </a:lnTo>
                <a:lnTo>
                  <a:pt x="1168438" y="37465"/>
                </a:lnTo>
                <a:lnTo>
                  <a:pt x="1189634" y="37465"/>
                </a:lnTo>
                <a:lnTo>
                  <a:pt x="1189634" y="8712"/>
                </a:lnTo>
                <a:lnTo>
                  <a:pt x="1042085" y="8712"/>
                </a:lnTo>
                <a:lnTo>
                  <a:pt x="1042085" y="37465"/>
                </a:lnTo>
                <a:lnTo>
                  <a:pt x="1063142" y="38227"/>
                </a:lnTo>
                <a:lnTo>
                  <a:pt x="1074813" y="41059"/>
                </a:lnTo>
                <a:lnTo>
                  <a:pt x="1082090" y="46761"/>
                </a:lnTo>
                <a:lnTo>
                  <a:pt x="1089977" y="56172"/>
                </a:lnTo>
                <a:lnTo>
                  <a:pt x="1169441" y="144081"/>
                </a:lnTo>
                <a:lnTo>
                  <a:pt x="1169441" y="188544"/>
                </a:lnTo>
                <a:lnTo>
                  <a:pt x="1168285" y="195745"/>
                </a:lnTo>
                <a:lnTo>
                  <a:pt x="1164513" y="200494"/>
                </a:lnTo>
                <a:lnTo>
                  <a:pt x="1157655" y="203111"/>
                </a:lnTo>
                <a:lnTo>
                  <a:pt x="1147254" y="203911"/>
                </a:lnTo>
                <a:lnTo>
                  <a:pt x="1121778" y="203911"/>
                </a:lnTo>
                <a:lnTo>
                  <a:pt x="1121778" y="231660"/>
                </a:lnTo>
                <a:lnTo>
                  <a:pt x="1284909" y="231660"/>
                </a:lnTo>
                <a:lnTo>
                  <a:pt x="1284909" y="203911"/>
                </a:lnTo>
                <a:lnTo>
                  <a:pt x="1259433" y="203911"/>
                </a:lnTo>
                <a:lnTo>
                  <a:pt x="1249032" y="203111"/>
                </a:lnTo>
                <a:lnTo>
                  <a:pt x="1242174" y="200494"/>
                </a:lnTo>
                <a:lnTo>
                  <a:pt x="1238389" y="195745"/>
                </a:lnTo>
                <a:lnTo>
                  <a:pt x="1237234" y="188544"/>
                </a:lnTo>
                <a:lnTo>
                  <a:pt x="1237234" y="144081"/>
                </a:lnTo>
                <a:lnTo>
                  <a:pt x="1304721" y="71221"/>
                </a:lnTo>
                <a:lnTo>
                  <a:pt x="1319758" y="52832"/>
                </a:lnTo>
                <a:lnTo>
                  <a:pt x="1330147" y="42684"/>
                </a:lnTo>
                <a:lnTo>
                  <a:pt x="1339215" y="38366"/>
                </a:lnTo>
                <a:lnTo>
                  <a:pt x="1350327" y="37465"/>
                </a:lnTo>
                <a:lnTo>
                  <a:pt x="1365643" y="37465"/>
                </a:lnTo>
                <a:lnTo>
                  <a:pt x="1365643" y="8712"/>
                </a:lnTo>
                <a:close/>
              </a:path>
              <a:path extrusionOk="0" h="238760" w="1369059">
                <a:moveTo>
                  <a:pt x="1368564" y="213537"/>
                </a:moveTo>
                <a:lnTo>
                  <a:pt x="1366939" y="205447"/>
                </a:lnTo>
                <a:lnTo>
                  <a:pt x="1366050" y="204139"/>
                </a:lnTo>
                <a:lnTo>
                  <a:pt x="1366050" y="213537"/>
                </a:lnTo>
                <a:lnTo>
                  <a:pt x="1364615" y="220726"/>
                </a:lnTo>
                <a:lnTo>
                  <a:pt x="1360690" y="226568"/>
                </a:lnTo>
                <a:lnTo>
                  <a:pt x="1354874" y="230505"/>
                </a:lnTo>
                <a:lnTo>
                  <a:pt x="1347762" y="231940"/>
                </a:lnTo>
                <a:lnTo>
                  <a:pt x="1340612" y="230505"/>
                </a:lnTo>
                <a:lnTo>
                  <a:pt x="1334770" y="226568"/>
                </a:lnTo>
                <a:lnTo>
                  <a:pt x="1330845" y="220726"/>
                </a:lnTo>
                <a:lnTo>
                  <a:pt x="1329410" y="213537"/>
                </a:lnTo>
                <a:lnTo>
                  <a:pt x="1330845" y="206425"/>
                </a:lnTo>
                <a:lnTo>
                  <a:pt x="1334770" y="200609"/>
                </a:lnTo>
                <a:lnTo>
                  <a:pt x="1340612" y="196684"/>
                </a:lnTo>
                <a:lnTo>
                  <a:pt x="1347762" y="195249"/>
                </a:lnTo>
                <a:lnTo>
                  <a:pt x="1354874" y="196684"/>
                </a:lnTo>
                <a:lnTo>
                  <a:pt x="1360690" y="200609"/>
                </a:lnTo>
                <a:lnTo>
                  <a:pt x="1364615" y="206425"/>
                </a:lnTo>
                <a:lnTo>
                  <a:pt x="1366050" y="213537"/>
                </a:lnTo>
                <a:lnTo>
                  <a:pt x="1366050" y="204139"/>
                </a:lnTo>
                <a:lnTo>
                  <a:pt x="1362481" y="198831"/>
                </a:lnTo>
                <a:lnTo>
                  <a:pt x="1357172" y="195249"/>
                </a:lnTo>
                <a:lnTo>
                  <a:pt x="1355864" y="194373"/>
                </a:lnTo>
                <a:lnTo>
                  <a:pt x="1347762" y="192735"/>
                </a:lnTo>
                <a:lnTo>
                  <a:pt x="1339608" y="194373"/>
                </a:lnTo>
                <a:lnTo>
                  <a:pt x="1332966" y="198831"/>
                </a:lnTo>
                <a:lnTo>
                  <a:pt x="1328496" y="205447"/>
                </a:lnTo>
                <a:lnTo>
                  <a:pt x="1326857" y="213537"/>
                </a:lnTo>
                <a:lnTo>
                  <a:pt x="1328496" y="221691"/>
                </a:lnTo>
                <a:lnTo>
                  <a:pt x="1332966" y="228333"/>
                </a:lnTo>
                <a:lnTo>
                  <a:pt x="1339608" y="232803"/>
                </a:lnTo>
                <a:lnTo>
                  <a:pt x="1347762" y="234442"/>
                </a:lnTo>
                <a:lnTo>
                  <a:pt x="1355864" y="232803"/>
                </a:lnTo>
                <a:lnTo>
                  <a:pt x="1357147" y="231940"/>
                </a:lnTo>
                <a:lnTo>
                  <a:pt x="1362481" y="228333"/>
                </a:lnTo>
                <a:lnTo>
                  <a:pt x="1366939" y="221691"/>
                </a:lnTo>
                <a:lnTo>
                  <a:pt x="1368564" y="213537"/>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30" name="Google Shape;630;p101"/>
          <p:cNvPicPr preferRelativeResize="0"/>
          <p:nvPr/>
        </p:nvPicPr>
        <p:blipFill rotWithShape="1">
          <a:blip r:embed="rId6">
            <a:alphaModFix/>
          </a:blip>
          <a:srcRect b="0" l="0" r="0" t="0"/>
          <a:stretch/>
        </p:blipFill>
        <p:spPr>
          <a:xfrm>
            <a:off x="6635750" y="2668762"/>
            <a:ext cx="1508138" cy="153625"/>
          </a:xfrm>
          <a:prstGeom prst="rect">
            <a:avLst/>
          </a:prstGeom>
          <a:noFill/>
          <a:ln>
            <a:noFill/>
          </a:ln>
        </p:spPr>
      </p:pic>
      <p:pic>
        <p:nvPicPr>
          <p:cNvPr id="631" name="Google Shape;631;p101"/>
          <p:cNvPicPr preferRelativeResize="0"/>
          <p:nvPr/>
        </p:nvPicPr>
        <p:blipFill rotWithShape="1">
          <a:blip r:embed="rId7">
            <a:alphaModFix/>
          </a:blip>
          <a:srcRect b="0" l="0" r="0" t="0"/>
          <a:stretch/>
        </p:blipFill>
        <p:spPr>
          <a:xfrm>
            <a:off x="6140276" y="3115450"/>
            <a:ext cx="440686" cy="377300"/>
          </a:xfrm>
          <a:prstGeom prst="rect">
            <a:avLst/>
          </a:prstGeom>
          <a:noFill/>
          <a:ln>
            <a:noFill/>
          </a:ln>
        </p:spPr>
      </p:pic>
      <p:sp>
        <p:nvSpPr>
          <p:cNvPr id="632" name="Google Shape;632;p101"/>
          <p:cNvSpPr txBox="1"/>
          <p:nvPr/>
        </p:nvSpPr>
        <p:spPr>
          <a:xfrm>
            <a:off x="6642634" y="3280938"/>
            <a:ext cx="728400" cy="226800"/>
          </a:xfrm>
          <a:prstGeom prst="rect">
            <a:avLst/>
          </a:prstGeom>
          <a:noFill/>
          <a:ln>
            <a:noFill/>
          </a:ln>
        </p:spPr>
        <p:txBody>
          <a:bodyPr anchorCtr="0" anchor="t" bIns="0" lIns="0" spcFirstLastPara="1" rIns="0" wrap="square" tIns="7250">
            <a:spAutoFit/>
          </a:bodyPr>
          <a:lstStyle/>
          <a:p>
            <a:pPr indent="0" lvl="0" marL="12700" marR="0" rtl="0" algn="l">
              <a:lnSpc>
                <a:spcPct val="103699"/>
              </a:lnSpc>
              <a:spcBef>
                <a:spcPts val="0"/>
              </a:spcBef>
              <a:spcAft>
                <a:spcPts val="0"/>
              </a:spcAft>
              <a:buNone/>
            </a:pPr>
            <a:r>
              <a:rPr b="1" lang="en" sz="700">
                <a:solidFill>
                  <a:srgbClr val="FFFFFF"/>
                </a:solidFill>
                <a:latin typeface="Tahoma"/>
                <a:ea typeface="Tahoma"/>
                <a:cs typeface="Tahoma"/>
                <a:sym typeface="Tahoma"/>
              </a:rPr>
              <a:t>Council of the  european union</a:t>
            </a:r>
            <a:endParaRPr sz="700">
              <a:latin typeface="Tahoma"/>
              <a:ea typeface="Tahoma"/>
              <a:cs typeface="Tahoma"/>
              <a:sym typeface="Tahoma"/>
            </a:endParaRPr>
          </a:p>
        </p:txBody>
      </p:sp>
      <p:sp>
        <p:nvSpPr>
          <p:cNvPr id="633" name="Google Shape;633;p101"/>
          <p:cNvSpPr txBox="1"/>
          <p:nvPr/>
        </p:nvSpPr>
        <p:spPr>
          <a:xfrm>
            <a:off x="954375" y="2966123"/>
            <a:ext cx="3399600" cy="431100"/>
          </a:xfrm>
          <a:prstGeom prst="rect">
            <a:avLst/>
          </a:prstGeom>
          <a:noFill/>
          <a:ln>
            <a:noFill/>
          </a:ln>
        </p:spPr>
        <p:txBody>
          <a:bodyPr anchorCtr="0" anchor="t" bIns="91425" lIns="91425" spcFirstLastPara="1" rIns="91425" wrap="square" tIns="91425">
            <a:spAutoFit/>
          </a:bodyPr>
          <a:lstStyle/>
          <a:p>
            <a:pPr indent="0" lvl="0" marL="0" rtl="0" algn="ctr">
              <a:spcBef>
                <a:spcPts val="1800"/>
              </a:spcBef>
              <a:spcAft>
                <a:spcPts val="0"/>
              </a:spcAft>
              <a:buClr>
                <a:schemeClr val="dk1"/>
              </a:buClr>
              <a:buFont typeface="Arial"/>
              <a:buNone/>
            </a:pPr>
            <a:r>
              <a:rPr lang="en" sz="1600">
                <a:solidFill>
                  <a:srgbClr val="3549AE"/>
                </a:solidFill>
                <a:latin typeface="Lato Black"/>
                <a:ea typeface="Lato Black"/>
                <a:cs typeface="Lato Black"/>
                <a:sym typeface="Lato Black"/>
              </a:rPr>
              <a:t>live websites across the world</a:t>
            </a:r>
            <a:endParaRPr sz="1500">
              <a:solidFill>
                <a:srgbClr val="3549AE"/>
              </a:solidFill>
              <a:latin typeface="Lato"/>
              <a:ea typeface="Lato"/>
              <a:cs typeface="Lato"/>
              <a:sym typeface="Lato"/>
            </a:endParaRPr>
          </a:p>
        </p:txBody>
      </p:sp>
      <p:pic>
        <p:nvPicPr>
          <p:cNvPr id="634" name="Google Shape;634;p101"/>
          <p:cNvPicPr preferRelativeResize="0"/>
          <p:nvPr/>
        </p:nvPicPr>
        <p:blipFill>
          <a:blip r:embed="rId8">
            <a:alphaModFix/>
          </a:blip>
          <a:stretch>
            <a:fillRect/>
          </a:stretch>
        </p:blipFill>
        <p:spPr>
          <a:xfrm>
            <a:off x="2595359" y="4401519"/>
            <a:ext cx="440175" cy="470406"/>
          </a:xfrm>
          <a:prstGeom prst="rect">
            <a:avLst/>
          </a:prstGeom>
          <a:noFill/>
          <a:ln>
            <a:noFill/>
          </a:ln>
        </p:spPr>
      </p:pic>
      <p:pic>
        <p:nvPicPr>
          <p:cNvPr id="635" name="Google Shape;635;p101"/>
          <p:cNvPicPr preferRelativeResize="0"/>
          <p:nvPr/>
        </p:nvPicPr>
        <p:blipFill>
          <a:blip r:embed="rId9">
            <a:alphaModFix/>
          </a:blip>
          <a:stretch>
            <a:fillRect/>
          </a:stretch>
        </p:blipFill>
        <p:spPr>
          <a:xfrm>
            <a:off x="453125" y="4427950"/>
            <a:ext cx="286211" cy="377700"/>
          </a:xfrm>
          <a:prstGeom prst="rect">
            <a:avLst/>
          </a:prstGeom>
          <a:noFill/>
          <a:ln>
            <a:noFill/>
          </a:ln>
        </p:spPr>
      </p:pic>
      <p:pic>
        <p:nvPicPr>
          <p:cNvPr id="636" name="Google Shape;636;p101"/>
          <p:cNvPicPr preferRelativeResize="0"/>
          <p:nvPr/>
        </p:nvPicPr>
        <p:blipFill>
          <a:blip r:embed="rId10">
            <a:alphaModFix/>
          </a:blip>
          <a:stretch>
            <a:fillRect/>
          </a:stretch>
        </p:blipFill>
        <p:spPr>
          <a:xfrm>
            <a:off x="7665149" y="3312173"/>
            <a:ext cx="971377" cy="204875"/>
          </a:xfrm>
          <a:prstGeom prst="rect">
            <a:avLst/>
          </a:prstGeom>
          <a:noFill/>
          <a:ln>
            <a:noFill/>
          </a:ln>
        </p:spPr>
      </p:pic>
      <p:pic>
        <p:nvPicPr>
          <p:cNvPr id="637" name="Google Shape;637;p101"/>
          <p:cNvPicPr preferRelativeResize="0"/>
          <p:nvPr/>
        </p:nvPicPr>
        <p:blipFill>
          <a:blip r:embed="rId11">
            <a:alphaModFix/>
          </a:blip>
          <a:stretch>
            <a:fillRect/>
          </a:stretch>
        </p:blipFill>
        <p:spPr>
          <a:xfrm>
            <a:off x="7228725" y="1877813"/>
            <a:ext cx="1344525" cy="495000"/>
          </a:xfrm>
          <a:prstGeom prst="rect">
            <a:avLst/>
          </a:prstGeom>
          <a:noFill/>
          <a:ln>
            <a:noFill/>
          </a:ln>
        </p:spPr>
      </p:pic>
      <p:pic>
        <p:nvPicPr>
          <p:cNvPr id="638" name="Google Shape;638;p101"/>
          <p:cNvPicPr preferRelativeResize="0"/>
          <p:nvPr/>
        </p:nvPicPr>
        <p:blipFill>
          <a:blip r:embed="rId12">
            <a:alphaModFix/>
          </a:blip>
          <a:stretch>
            <a:fillRect/>
          </a:stretch>
        </p:blipFill>
        <p:spPr>
          <a:xfrm>
            <a:off x="5953825" y="3925073"/>
            <a:ext cx="1577700" cy="398369"/>
          </a:xfrm>
          <a:prstGeom prst="rect">
            <a:avLst/>
          </a:prstGeom>
          <a:noFill/>
          <a:ln>
            <a:noFill/>
          </a:ln>
        </p:spPr>
      </p:pic>
      <p:pic>
        <p:nvPicPr>
          <p:cNvPr id="639" name="Google Shape;639;p101"/>
          <p:cNvPicPr preferRelativeResize="0"/>
          <p:nvPr/>
        </p:nvPicPr>
        <p:blipFill>
          <a:blip r:embed="rId13">
            <a:alphaModFix/>
          </a:blip>
          <a:stretch>
            <a:fillRect/>
          </a:stretch>
        </p:blipFill>
        <p:spPr>
          <a:xfrm>
            <a:off x="7856762" y="3859419"/>
            <a:ext cx="588155" cy="470401"/>
          </a:xfrm>
          <a:prstGeom prst="rect">
            <a:avLst/>
          </a:prstGeom>
          <a:noFill/>
          <a:ln>
            <a:noFill/>
          </a:ln>
        </p:spPr>
      </p:pic>
      <p:grpSp>
        <p:nvGrpSpPr>
          <p:cNvPr id="640" name="Google Shape;640;p101"/>
          <p:cNvGrpSpPr/>
          <p:nvPr/>
        </p:nvGrpSpPr>
        <p:grpSpPr>
          <a:xfrm>
            <a:off x="5953823" y="1317935"/>
            <a:ext cx="1417206" cy="237696"/>
            <a:chOff x="10565244" y="2038197"/>
            <a:chExt cx="2232171" cy="374442"/>
          </a:xfrm>
        </p:grpSpPr>
        <p:sp>
          <p:nvSpPr>
            <p:cNvPr id="641" name="Google Shape;641;p101"/>
            <p:cNvSpPr/>
            <p:nvPr/>
          </p:nvSpPr>
          <p:spPr>
            <a:xfrm>
              <a:off x="10565244" y="2038197"/>
              <a:ext cx="254000" cy="254000"/>
            </a:xfrm>
            <a:custGeom>
              <a:rect b="b" l="l" r="r" t="t"/>
              <a:pathLst>
                <a:path extrusionOk="0" h="254000" w="254000">
                  <a:moveTo>
                    <a:pt x="71907" y="0"/>
                  </a:moveTo>
                  <a:lnTo>
                    <a:pt x="50" y="71869"/>
                  </a:lnTo>
                  <a:lnTo>
                    <a:pt x="50" y="167271"/>
                  </a:lnTo>
                  <a:lnTo>
                    <a:pt x="71907" y="167271"/>
                  </a:lnTo>
                  <a:lnTo>
                    <a:pt x="71907" y="0"/>
                  </a:lnTo>
                  <a:close/>
                </a:path>
                <a:path extrusionOk="0" h="254000" w="254000">
                  <a:moveTo>
                    <a:pt x="167208" y="181762"/>
                  </a:moveTo>
                  <a:lnTo>
                    <a:pt x="0" y="181762"/>
                  </a:lnTo>
                  <a:lnTo>
                    <a:pt x="71907" y="253619"/>
                  </a:lnTo>
                  <a:lnTo>
                    <a:pt x="167208" y="253619"/>
                  </a:lnTo>
                  <a:lnTo>
                    <a:pt x="167208" y="181762"/>
                  </a:lnTo>
                  <a:close/>
                </a:path>
                <a:path extrusionOk="0" h="254000" w="254000">
                  <a:moveTo>
                    <a:pt x="253555" y="86423"/>
                  </a:moveTo>
                  <a:lnTo>
                    <a:pt x="181711" y="86423"/>
                  </a:lnTo>
                  <a:lnTo>
                    <a:pt x="181711" y="253619"/>
                  </a:lnTo>
                  <a:lnTo>
                    <a:pt x="253555" y="181749"/>
                  </a:lnTo>
                  <a:lnTo>
                    <a:pt x="253555" y="86423"/>
                  </a:lnTo>
                  <a:close/>
                </a:path>
                <a:path extrusionOk="0" h="254000" w="254000">
                  <a:moveTo>
                    <a:pt x="253555" y="71945"/>
                  </a:moveTo>
                  <a:lnTo>
                    <a:pt x="181698" y="12"/>
                  </a:lnTo>
                  <a:lnTo>
                    <a:pt x="86385" y="12"/>
                  </a:lnTo>
                  <a:lnTo>
                    <a:pt x="86385" y="71945"/>
                  </a:lnTo>
                  <a:lnTo>
                    <a:pt x="253555" y="71945"/>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42" name="Google Shape;642;p101"/>
            <p:cNvPicPr preferRelativeResize="0"/>
            <p:nvPr/>
          </p:nvPicPr>
          <p:blipFill rotWithShape="1">
            <a:blip r:embed="rId14">
              <a:alphaModFix/>
            </a:blip>
            <a:srcRect b="0" l="0" r="0" t="0"/>
            <a:stretch/>
          </p:blipFill>
          <p:spPr>
            <a:xfrm>
              <a:off x="10958487" y="2219865"/>
              <a:ext cx="145605" cy="143979"/>
            </a:xfrm>
            <a:prstGeom prst="rect">
              <a:avLst/>
            </a:prstGeom>
            <a:noFill/>
            <a:ln>
              <a:noFill/>
            </a:ln>
          </p:spPr>
        </p:pic>
        <p:pic>
          <p:nvPicPr>
            <p:cNvPr id="643" name="Google Shape;643;p101"/>
            <p:cNvPicPr preferRelativeResize="0"/>
            <p:nvPr/>
          </p:nvPicPr>
          <p:blipFill rotWithShape="1">
            <a:blip r:embed="rId15">
              <a:alphaModFix/>
            </a:blip>
            <a:srcRect b="0" l="0" r="0" t="0"/>
            <a:stretch/>
          </p:blipFill>
          <p:spPr>
            <a:xfrm>
              <a:off x="11130224" y="2219877"/>
              <a:ext cx="208927" cy="143967"/>
            </a:xfrm>
            <a:prstGeom prst="rect">
              <a:avLst/>
            </a:prstGeom>
            <a:noFill/>
            <a:ln>
              <a:noFill/>
            </a:ln>
          </p:spPr>
        </p:pic>
        <p:pic>
          <p:nvPicPr>
            <p:cNvPr id="644" name="Google Shape;644;p101"/>
            <p:cNvPicPr preferRelativeResize="0"/>
            <p:nvPr/>
          </p:nvPicPr>
          <p:blipFill rotWithShape="1">
            <a:blip r:embed="rId16">
              <a:alphaModFix/>
            </a:blip>
            <a:srcRect b="0" l="0" r="0" t="0"/>
            <a:stretch/>
          </p:blipFill>
          <p:spPr>
            <a:xfrm>
              <a:off x="11362519" y="2248642"/>
              <a:ext cx="145224" cy="118706"/>
            </a:xfrm>
            <a:prstGeom prst="rect">
              <a:avLst/>
            </a:prstGeom>
            <a:noFill/>
            <a:ln>
              <a:noFill/>
            </a:ln>
          </p:spPr>
        </p:pic>
        <p:sp>
          <p:nvSpPr>
            <p:cNvPr id="645" name="Google Shape;645;p101"/>
            <p:cNvSpPr/>
            <p:nvPr/>
          </p:nvSpPr>
          <p:spPr>
            <a:xfrm>
              <a:off x="10818953" y="2219872"/>
              <a:ext cx="104140" cy="146685"/>
            </a:xfrm>
            <a:custGeom>
              <a:rect b="b" l="l" r="r" t="t"/>
              <a:pathLst>
                <a:path extrusionOk="0" h="146685" w="104140">
                  <a:moveTo>
                    <a:pt x="104101" y="0"/>
                  </a:moveTo>
                  <a:lnTo>
                    <a:pt x="61645" y="0"/>
                  </a:lnTo>
                  <a:lnTo>
                    <a:pt x="61645" y="87541"/>
                  </a:lnTo>
                  <a:lnTo>
                    <a:pt x="59914" y="100871"/>
                  </a:lnTo>
                  <a:lnTo>
                    <a:pt x="54589" y="110953"/>
                  </a:lnTo>
                  <a:lnTo>
                    <a:pt x="45470" y="117387"/>
                  </a:lnTo>
                  <a:lnTo>
                    <a:pt x="32359" y="119773"/>
                  </a:lnTo>
                  <a:lnTo>
                    <a:pt x="26249" y="119728"/>
                  </a:lnTo>
                  <a:lnTo>
                    <a:pt x="18256" y="119332"/>
                  </a:lnTo>
                  <a:lnTo>
                    <a:pt x="9224" y="118427"/>
                  </a:lnTo>
                  <a:lnTo>
                    <a:pt x="0" y="116852"/>
                  </a:lnTo>
                  <a:lnTo>
                    <a:pt x="0" y="144195"/>
                  </a:lnTo>
                  <a:lnTo>
                    <a:pt x="9534" y="145358"/>
                  </a:lnTo>
                  <a:lnTo>
                    <a:pt x="19553" y="146096"/>
                  </a:lnTo>
                  <a:lnTo>
                    <a:pt x="29555" y="146483"/>
                  </a:lnTo>
                  <a:lnTo>
                    <a:pt x="39039" y="146596"/>
                  </a:lnTo>
                  <a:lnTo>
                    <a:pt x="66216" y="142749"/>
                  </a:lnTo>
                  <a:lnTo>
                    <a:pt x="86691" y="131816"/>
                  </a:lnTo>
                  <a:lnTo>
                    <a:pt x="99606" y="114706"/>
                  </a:lnTo>
                  <a:lnTo>
                    <a:pt x="104101" y="92329"/>
                  </a:lnTo>
                  <a:lnTo>
                    <a:pt x="104101" y="0"/>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46" name="Google Shape;646;p101"/>
            <p:cNvPicPr preferRelativeResize="0"/>
            <p:nvPr/>
          </p:nvPicPr>
          <p:blipFill rotWithShape="1">
            <a:blip r:embed="rId17">
              <a:alphaModFix/>
            </a:blip>
            <a:srcRect b="0" l="0" r="0" t="0"/>
            <a:stretch/>
          </p:blipFill>
          <p:spPr>
            <a:xfrm>
              <a:off x="12257670" y="2219870"/>
              <a:ext cx="126098" cy="143979"/>
            </a:xfrm>
            <a:prstGeom prst="rect">
              <a:avLst/>
            </a:prstGeom>
            <a:noFill/>
            <a:ln>
              <a:noFill/>
            </a:ln>
          </p:spPr>
        </p:pic>
        <p:pic>
          <p:nvPicPr>
            <p:cNvPr id="647" name="Google Shape;647;p101"/>
            <p:cNvPicPr preferRelativeResize="0"/>
            <p:nvPr/>
          </p:nvPicPr>
          <p:blipFill rotWithShape="1">
            <a:blip r:embed="rId18">
              <a:alphaModFix/>
            </a:blip>
            <a:srcRect b="0" l="0" r="0" t="0"/>
            <a:stretch/>
          </p:blipFill>
          <p:spPr>
            <a:xfrm>
              <a:off x="11929559" y="2250084"/>
              <a:ext cx="126136" cy="113766"/>
            </a:xfrm>
            <a:prstGeom prst="rect">
              <a:avLst/>
            </a:prstGeom>
            <a:noFill/>
            <a:ln>
              <a:noFill/>
            </a:ln>
          </p:spPr>
        </p:pic>
        <p:pic>
          <p:nvPicPr>
            <p:cNvPr id="648" name="Google Shape;648;p101"/>
            <p:cNvPicPr preferRelativeResize="0"/>
            <p:nvPr/>
          </p:nvPicPr>
          <p:blipFill rotWithShape="1">
            <a:blip r:embed="rId19">
              <a:alphaModFix/>
            </a:blip>
            <a:srcRect b="0" l="0" r="0" t="0"/>
            <a:stretch/>
          </p:blipFill>
          <p:spPr>
            <a:xfrm>
              <a:off x="12081512" y="2217751"/>
              <a:ext cx="154393" cy="148882"/>
            </a:xfrm>
            <a:prstGeom prst="rect">
              <a:avLst/>
            </a:prstGeom>
            <a:noFill/>
            <a:ln>
              <a:noFill/>
            </a:ln>
          </p:spPr>
        </p:pic>
        <p:sp>
          <p:nvSpPr>
            <p:cNvPr id="649" name="Google Shape;649;p101"/>
            <p:cNvSpPr/>
            <p:nvPr/>
          </p:nvSpPr>
          <p:spPr>
            <a:xfrm>
              <a:off x="11621840" y="2250079"/>
              <a:ext cx="134620" cy="162560"/>
            </a:xfrm>
            <a:custGeom>
              <a:rect b="b" l="l" r="r" t="t"/>
              <a:pathLst>
                <a:path extrusionOk="0" h="162560" w="134620">
                  <a:moveTo>
                    <a:pt x="13144" y="129552"/>
                  </a:moveTo>
                  <a:lnTo>
                    <a:pt x="13144" y="155371"/>
                  </a:lnTo>
                  <a:lnTo>
                    <a:pt x="24383" y="158476"/>
                  </a:lnTo>
                  <a:lnTo>
                    <a:pt x="36343" y="160539"/>
                  </a:lnTo>
                  <a:lnTo>
                    <a:pt x="49109" y="161685"/>
                  </a:lnTo>
                  <a:lnTo>
                    <a:pt x="62763" y="162039"/>
                  </a:lnTo>
                  <a:lnTo>
                    <a:pt x="98380" y="156659"/>
                  </a:lnTo>
                  <a:lnTo>
                    <a:pt x="120260" y="142571"/>
                  </a:lnTo>
                  <a:lnTo>
                    <a:pt x="122249" y="139014"/>
                  </a:lnTo>
                  <a:lnTo>
                    <a:pt x="57492" y="139014"/>
                  </a:lnTo>
                  <a:lnTo>
                    <a:pt x="46760" y="138539"/>
                  </a:lnTo>
                  <a:lnTo>
                    <a:pt x="35637" y="136959"/>
                  </a:lnTo>
                  <a:lnTo>
                    <a:pt x="24354" y="134042"/>
                  </a:lnTo>
                  <a:lnTo>
                    <a:pt x="13144" y="129552"/>
                  </a:lnTo>
                  <a:close/>
                </a:path>
                <a:path extrusionOk="0" h="162560" w="134620">
                  <a:moveTo>
                    <a:pt x="134314" y="100456"/>
                  </a:moveTo>
                  <a:lnTo>
                    <a:pt x="99085" y="100456"/>
                  </a:lnTo>
                  <a:lnTo>
                    <a:pt x="99013" y="105681"/>
                  </a:lnTo>
                  <a:lnTo>
                    <a:pt x="97492" y="117663"/>
                  </a:lnTo>
                  <a:lnTo>
                    <a:pt x="91371" y="128509"/>
                  </a:lnTo>
                  <a:lnTo>
                    <a:pt x="78709" y="136134"/>
                  </a:lnTo>
                  <a:lnTo>
                    <a:pt x="57492" y="139014"/>
                  </a:lnTo>
                  <a:lnTo>
                    <a:pt x="122249" y="139014"/>
                  </a:lnTo>
                  <a:lnTo>
                    <a:pt x="131280" y="122857"/>
                  </a:lnTo>
                  <a:lnTo>
                    <a:pt x="134314" y="100596"/>
                  </a:lnTo>
                  <a:lnTo>
                    <a:pt x="134314" y="100456"/>
                  </a:lnTo>
                  <a:close/>
                </a:path>
                <a:path extrusionOk="0" h="162560" w="134620">
                  <a:moveTo>
                    <a:pt x="59283" y="0"/>
                  </a:moveTo>
                  <a:lnTo>
                    <a:pt x="32581" y="5130"/>
                  </a:lnTo>
                  <a:lnTo>
                    <a:pt x="14131" y="18462"/>
                  </a:lnTo>
                  <a:lnTo>
                    <a:pt x="3429" y="36904"/>
                  </a:lnTo>
                  <a:lnTo>
                    <a:pt x="0" y="57213"/>
                  </a:lnTo>
                  <a:lnTo>
                    <a:pt x="51" y="57861"/>
                  </a:lnTo>
                  <a:lnTo>
                    <a:pt x="3460" y="79714"/>
                  </a:lnTo>
                  <a:lnTo>
                    <a:pt x="14006" y="97688"/>
                  </a:lnTo>
                  <a:lnTo>
                    <a:pt x="31740" y="109890"/>
                  </a:lnTo>
                  <a:lnTo>
                    <a:pt x="56794" y="114922"/>
                  </a:lnTo>
                  <a:lnTo>
                    <a:pt x="70580" y="113969"/>
                  </a:lnTo>
                  <a:lnTo>
                    <a:pt x="82362" y="110537"/>
                  </a:lnTo>
                  <a:lnTo>
                    <a:pt x="91805" y="105681"/>
                  </a:lnTo>
                  <a:lnTo>
                    <a:pt x="98577" y="100456"/>
                  </a:lnTo>
                  <a:lnTo>
                    <a:pt x="134314" y="100456"/>
                  </a:lnTo>
                  <a:lnTo>
                    <a:pt x="134314" y="91363"/>
                  </a:lnTo>
                  <a:lnTo>
                    <a:pt x="67627" y="91363"/>
                  </a:lnTo>
                  <a:lnTo>
                    <a:pt x="54134" y="88516"/>
                  </a:lnTo>
                  <a:lnTo>
                    <a:pt x="44586" y="80979"/>
                  </a:lnTo>
                  <a:lnTo>
                    <a:pt x="38909" y="70259"/>
                  </a:lnTo>
                  <a:lnTo>
                    <a:pt x="37032" y="57861"/>
                  </a:lnTo>
                  <a:lnTo>
                    <a:pt x="38666" y="45228"/>
                  </a:lnTo>
                  <a:lnTo>
                    <a:pt x="44043" y="33993"/>
                  </a:lnTo>
                  <a:lnTo>
                    <a:pt x="53877" y="25941"/>
                  </a:lnTo>
                  <a:lnTo>
                    <a:pt x="68884" y="22859"/>
                  </a:lnTo>
                  <a:lnTo>
                    <a:pt x="134314" y="22859"/>
                  </a:lnTo>
                  <a:lnTo>
                    <a:pt x="134314" y="13004"/>
                  </a:lnTo>
                  <a:lnTo>
                    <a:pt x="100189" y="13004"/>
                  </a:lnTo>
                  <a:lnTo>
                    <a:pt x="93526" y="7752"/>
                  </a:lnTo>
                  <a:lnTo>
                    <a:pt x="84784" y="3640"/>
                  </a:lnTo>
                  <a:lnTo>
                    <a:pt x="73518" y="958"/>
                  </a:lnTo>
                  <a:lnTo>
                    <a:pt x="59283" y="0"/>
                  </a:lnTo>
                  <a:close/>
                </a:path>
                <a:path extrusionOk="0" h="162560" w="134620">
                  <a:moveTo>
                    <a:pt x="134314" y="22859"/>
                  </a:moveTo>
                  <a:lnTo>
                    <a:pt x="68884" y="22859"/>
                  </a:lnTo>
                  <a:lnTo>
                    <a:pt x="82475" y="25561"/>
                  </a:lnTo>
                  <a:lnTo>
                    <a:pt x="91944" y="32926"/>
                  </a:lnTo>
                  <a:lnTo>
                    <a:pt x="97484" y="43846"/>
                  </a:lnTo>
                  <a:lnTo>
                    <a:pt x="99288" y="57213"/>
                  </a:lnTo>
                  <a:lnTo>
                    <a:pt x="97602" y="69364"/>
                  </a:lnTo>
                  <a:lnTo>
                    <a:pt x="92154" y="80346"/>
                  </a:lnTo>
                  <a:lnTo>
                    <a:pt x="82357" y="88299"/>
                  </a:lnTo>
                  <a:lnTo>
                    <a:pt x="67627" y="91363"/>
                  </a:lnTo>
                  <a:lnTo>
                    <a:pt x="134314" y="91363"/>
                  </a:lnTo>
                  <a:lnTo>
                    <a:pt x="134314" y="22859"/>
                  </a:lnTo>
                  <a:close/>
                </a:path>
                <a:path extrusionOk="0" h="162560" w="134620">
                  <a:moveTo>
                    <a:pt x="134314" y="2324"/>
                  </a:moveTo>
                  <a:lnTo>
                    <a:pt x="100710" y="2324"/>
                  </a:lnTo>
                  <a:lnTo>
                    <a:pt x="100710" y="13004"/>
                  </a:lnTo>
                  <a:lnTo>
                    <a:pt x="134314" y="13004"/>
                  </a:lnTo>
                  <a:lnTo>
                    <a:pt x="134314" y="2324"/>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50" name="Google Shape;650;p101"/>
            <p:cNvPicPr preferRelativeResize="0"/>
            <p:nvPr/>
          </p:nvPicPr>
          <p:blipFill rotWithShape="1">
            <a:blip r:embed="rId20">
              <a:alphaModFix/>
            </a:blip>
            <a:srcRect b="0" l="0" r="0" t="0"/>
            <a:stretch/>
          </p:blipFill>
          <p:spPr>
            <a:xfrm>
              <a:off x="11777449" y="2250077"/>
              <a:ext cx="123596" cy="116408"/>
            </a:xfrm>
            <a:prstGeom prst="rect">
              <a:avLst/>
            </a:prstGeom>
            <a:noFill/>
            <a:ln>
              <a:noFill/>
            </a:ln>
          </p:spPr>
        </p:pic>
        <p:pic>
          <p:nvPicPr>
            <p:cNvPr id="651" name="Google Shape;651;p101"/>
            <p:cNvPicPr preferRelativeResize="0"/>
            <p:nvPr/>
          </p:nvPicPr>
          <p:blipFill rotWithShape="1">
            <a:blip r:embed="rId21">
              <a:alphaModFix/>
            </a:blip>
            <a:srcRect b="0" l="0" r="0" t="0"/>
            <a:stretch/>
          </p:blipFill>
          <p:spPr>
            <a:xfrm>
              <a:off x="12405057" y="2250077"/>
              <a:ext cx="123571" cy="116408"/>
            </a:xfrm>
            <a:prstGeom prst="rect">
              <a:avLst/>
            </a:prstGeom>
            <a:noFill/>
            <a:ln>
              <a:noFill/>
            </a:ln>
          </p:spPr>
        </p:pic>
        <p:sp>
          <p:nvSpPr>
            <p:cNvPr id="652" name="Google Shape;652;p101"/>
            <p:cNvSpPr/>
            <p:nvPr/>
          </p:nvSpPr>
          <p:spPr>
            <a:xfrm>
              <a:off x="11529769" y="2250084"/>
              <a:ext cx="93979" cy="114300"/>
            </a:xfrm>
            <a:custGeom>
              <a:rect b="b" l="l" r="r" t="t"/>
              <a:pathLst>
                <a:path extrusionOk="0" h="114300" w="93979">
                  <a:moveTo>
                    <a:pt x="80860" y="0"/>
                  </a:moveTo>
                  <a:lnTo>
                    <a:pt x="72478" y="0"/>
                  </a:lnTo>
                  <a:lnTo>
                    <a:pt x="61379" y="851"/>
                  </a:lnTo>
                  <a:lnTo>
                    <a:pt x="51061" y="3878"/>
                  </a:lnTo>
                  <a:lnTo>
                    <a:pt x="41937" y="9788"/>
                  </a:lnTo>
                  <a:lnTo>
                    <a:pt x="34416" y="19291"/>
                  </a:lnTo>
                  <a:lnTo>
                    <a:pt x="33870" y="19291"/>
                  </a:lnTo>
                  <a:lnTo>
                    <a:pt x="33870" y="2349"/>
                  </a:lnTo>
                  <a:lnTo>
                    <a:pt x="0" y="2349"/>
                  </a:lnTo>
                  <a:lnTo>
                    <a:pt x="0" y="113766"/>
                  </a:lnTo>
                  <a:lnTo>
                    <a:pt x="36842" y="113766"/>
                  </a:lnTo>
                  <a:lnTo>
                    <a:pt x="36842" y="47637"/>
                  </a:lnTo>
                  <a:lnTo>
                    <a:pt x="38773" y="40589"/>
                  </a:lnTo>
                  <a:lnTo>
                    <a:pt x="45275" y="29845"/>
                  </a:lnTo>
                  <a:lnTo>
                    <a:pt x="50253" y="26098"/>
                  </a:lnTo>
                  <a:lnTo>
                    <a:pt x="64820" y="24015"/>
                  </a:lnTo>
                  <a:lnTo>
                    <a:pt x="71945" y="24599"/>
                  </a:lnTo>
                  <a:lnTo>
                    <a:pt x="76961" y="27470"/>
                  </a:lnTo>
                  <a:lnTo>
                    <a:pt x="93471" y="3911"/>
                  </a:lnTo>
                  <a:lnTo>
                    <a:pt x="86613" y="1333"/>
                  </a:lnTo>
                  <a:lnTo>
                    <a:pt x="80860" y="0"/>
                  </a:lnTo>
                  <a:close/>
                </a:path>
              </a:pathLst>
            </a:custGeom>
            <a:solidFill>
              <a:srgbClr val="F7F5F2"/>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p>
          </p:txBody>
        </p:sp>
        <p:pic>
          <p:nvPicPr>
            <p:cNvPr id="653" name="Google Shape;653;p101"/>
            <p:cNvPicPr preferRelativeResize="0"/>
            <p:nvPr/>
          </p:nvPicPr>
          <p:blipFill rotWithShape="1">
            <a:blip r:embed="rId22">
              <a:alphaModFix/>
            </a:blip>
            <a:srcRect b="0" l="0" r="0" t="0"/>
            <a:stretch/>
          </p:blipFill>
          <p:spPr>
            <a:xfrm>
              <a:off x="12553492" y="2250084"/>
              <a:ext cx="243923" cy="116395"/>
            </a:xfrm>
            <a:prstGeom prst="rect">
              <a:avLst/>
            </a:prstGeom>
            <a:noFill/>
            <a:ln>
              <a:noFill/>
            </a:ln>
          </p:spPr>
        </p:pic>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2"/>
          <p:cNvSpPr txBox="1"/>
          <p:nvPr/>
        </p:nvSpPr>
        <p:spPr>
          <a:xfrm>
            <a:off x="409225" y="1562325"/>
            <a:ext cx="5732700" cy="2308800"/>
          </a:xfrm>
          <a:prstGeom prst="rect">
            <a:avLst/>
          </a:prstGeom>
          <a:noFill/>
          <a:ln>
            <a:noFill/>
          </a:ln>
        </p:spPr>
        <p:txBody>
          <a:bodyPr anchorCtr="0" anchor="t" bIns="91425" lIns="91425" spcFirstLastPara="1" rIns="91425" wrap="square" tIns="91425">
            <a:spAutoFit/>
          </a:bodyPr>
          <a:lstStyle/>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Biggest and fast growing Microsoft .Net based CMS (open source)</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750,000 active websites worldwide</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More than a decade of history (2005)</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100</a:t>
            </a:r>
            <a:r>
              <a:rPr lang="en" sz="1200">
                <a:solidFill>
                  <a:schemeClr val="dk1"/>
                </a:solidFill>
                <a:latin typeface="Lato"/>
                <a:ea typeface="Lato"/>
                <a:cs typeface="Lato"/>
                <a:sym typeface="Lato"/>
              </a:rPr>
              <a:t>+ people working at Umbraco HQ</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More than 1</a:t>
            </a:r>
            <a:r>
              <a:rPr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500 partners worldwide </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300+ add-ons from community</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+220</a:t>
            </a:r>
            <a:r>
              <a:rPr lang="en" sz="1200">
                <a:solidFill>
                  <a:schemeClr val="dk1"/>
                </a:solidFill>
                <a:latin typeface="Lato"/>
                <a:ea typeface="Lato"/>
                <a:cs typeface="Lato"/>
                <a:sym typeface="Lato"/>
              </a:rPr>
              <a:t>,</a:t>
            </a:r>
            <a:r>
              <a:rPr lang="en" sz="1200">
                <a:solidFill>
                  <a:schemeClr val="dk1"/>
                </a:solidFill>
                <a:latin typeface="Lato"/>
                <a:ea typeface="Lato"/>
                <a:cs typeface="Lato"/>
                <a:sym typeface="Lato"/>
              </a:rPr>
              <a:t>000 active Umbraco community members</a:t>
            </a:r>
            <a:endParaRPr sz="1200">
              <a:solidFill>
                <a:schemeClr val="dk1"/>
              </a:solidFill>
              <a:latin typeface="Lato"/>
              <a:ea typeface="Lato"/>
              <a:cs typeface="Lato"/>
              <a:sym typeface="Lato"/>
            </a:endParaRPr>
          </a:p>
          <a:p>
            <a:pPr indent="-304800" lvl="0" marL="320040" rtl="0" algn="just">
              <a:lnSpc>
                <a:spcPct val="150000"/>
              </a:lnSpc>
              <a:spcBef>
                <a:spcPts val="0"/>
              </a:spcBef>
              <a:spcAft>
                <a:spcPts val="0"/>
              </a:spcAft>
              <a:buClr>
                <a:srgbClr val="F79C37"/>
              </a:buClr>
              <a:buSzPts val="1200"/>
              <a:buFont typeface="Lato"/>
              <a:buChar char="●"/>
            </a:pPr>
            <a:r>
              <a:rPr lang="en" sz="1200">
                <a:solidFill>
                  <a:schemeClr val="dk1"/>
                </a:solidFill>
                <a:latin typeface="Lato"/>
                <a:ea typeface="Lato"/>
                <a:cs typeface="Lato"/>
                <a:sym typeface="Lato"/>
              </a:rPr>
              <a:t>Offices in DK, NL &amp; US</a:t>
            </a:r>
            <a:endParaRPr sz="1200">
              <a:solidFill>
                <a:schemeClr val="dk1"/>
              </a:solidFill>
              <a:latin typeface="Lato"/>
              <a:ea typeface="Lato"/>
              <a:cs typeface="Lato"/>
              <a:sym typeface="Lato"/>
            </a:endParaRPr>
          </a:p>
        </p:txBody>
      </p:sp>
      <p:sp>
        <p:nvSpPr>
          <p:cNvPr id="659" name="Google Shape;659;p102"/>
          <p:cNvSpPr txBox="1"/>
          <p:nvPr/>
        </p:nvSpPr>
        <p:spPr>
          <a:xfrm>
            <a:off x="409205" y="864675"/>
            <a:ext cx="36681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3544B1"/>
                </a:solidFill>
                <a:latin typeface="Lato Black"/>
                <a:ea typeface="Lato Black"/>
                <a:cs typeface="Lato Black"/>
                <a:sym typeface="Lato Black"/>
              </a:rPr>
              <a:t>Facts</a:t>
            </a:r>
            <a:endParaRPr sz="2600">
              <a:solidFill>
                <a:srgbClr val="3544B1"/>
              </a:solidFill>
              <a:latin typeface="Lato Black"/>
              <a:ea typeface="Lato Black"/>
              <a:cs typeface="Lato Black"/>
              <a:sym typeface="Lato Black"/>
            </a:endParaRPr>
          </a:p>
        </p:txBody>
      </p:sp>
      <p:pic>
        <p:nvPicPr>
          <p:cNvPr id="660" name="Google Shape;660;p102"/>
          <p:cNvPicPr preferRelativeResize="0"/>
          <p:nvPr/>
        </p:nvPicPr>
        <p:blipFill>
          <a:blip r:embed="rId3">
            <a:alphaModFix/>
          </a:blip>
          <a:stretch>
            <a:fillRect/>
          </a:stretch>
        </p:blipFill>
        <p:spPr>
          <a:xfrm>
            <a:off x="4441075" y="1419450"/>
            <a:ext cx="4287150" cy="372405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64" name="Shape 664"/>
        <p:cNvGrpSpPr/>
        <p:nvPr/>
      </p:nvGrpSpPr>
      <p:grpSpPr>
        <a:xfrm>
          <a:off x="0" y="0"/>
          <a:ext cx="0" cy="0"/>
          <a:chOff x="0" y="0"/>
          <a:chExt cx="0" cy="0"/>
        </a:xfrm>
      </p:grpSpPr>
      <p:grpSp>
        <p:nvGrpSpPr>
          <p:cNvPr id="665" name="Google Shape;665;p103"/>
          <p:cNvGrpSpPr/>
          <p:nvPr/>
        </p:nvGrpSpPr>
        <p:grpSpPr>
          <a:xfrm>
            <a:off x="0" y="0"/>
            <a:ext cx="5920023" cy="5141917"/>
            <a:chOff x="0" y="0"/>
            <a:chExt cx="9324340" cy="8100059"/>
          </a:xfrm>
        </p:grpSpPr>
        <p:sp>
          <p:nvSpPr>
            <p:cNvPr id="666" name="Google Shape;666;p103"/>
            <p:cNvSpPr/>
            <p:nvPr/>
          </p:nvSpPr>
          <p:spPr>
            <a:xfrm>
              <a:off x="0" y="0"/>
              <a:ext cx="9324340" cy="8100059"/>
            </a:xfrm>
            <a:custGeom>
              <a:rect b="b" l="l" r="r" t="t"/>
              <a:pathLst>
                <a:path extrusionOk="0" h="8100059" w="9324340">
                  <a:moveTo>
                    <a:pt x="9323997" y="8099996"/>
                  </a:moveTo>
                  <a:lnTo>
                    <a:pt x="0" y="8099996"/>
                  </a:lnTo>
                  <a:lnTo>
                    <a:pt x="0" y="0"/>
                  </a:lnTo>
                  <a:lnTo>
                    <a:pt x="9323997" y="0"/>
                  </a:lnTo>
                  <a:lnTo>
                    <a:pt x="9323997" y="8099996"/>
                  </a:lnTo>
                  <a:close/>
                </a:path>
              </a:pathLst>
            </a:custGeom>
            <a:solidFill>
              <a:srgbClr val="1C264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100">
                <a:solidFill>
                  <a:schemeClr val="dk1"/>
                </a:solidFill>
                <a:latin typeface="Calibri"/>
                <a:ea typeface="Calibri"/>
                <a:cs typeface="Calibri"/>
                <a:sym typeface="Calibri"/>
              </a:endParaRPr>
            </a:p>
          </p:txBody>
        </p:sp>
        <p:pic>
          <p:nvPicPr>
            <p:cNvPr id="667" name="Google Shape;667;p103"/>
            <p:cNvPicPr preferRelativeResize="0"/>
            <p:nvPr/>
          </p:nvPicPr>
          <p:blipFill rotWithShape="1">
            <a:blip r:embed="rId3">
              <a:alphaModFix/>
            </a:blip>
            <a:srcRect b="0" l="0" r="0" t="0"/>
            <a:stretch/>
          </p:blipFill>
          <p:spPr>
            <a:xfrm>
              <a:off x="1952444" y="682345"/>
              <a:ext cx="145669" cy="171881"/>
            </a:xfrm>
            <a:prstGeom prst="rect">
              <a:avLst/>
            </a:prstGeom>
            <a:noFill/>
            <a:ln>
              <a:noFill/>
            </a:ln>
          </p:spPr>
        </p:pic>
        <p:pic>
          <p:nvPicPr>
            <p:cNvPr id="668" name="Google Shape;668;p103"/>
            <p:cNvPicPr preferRelativeResize="0"/>
            <p:nvPr/>
          </p:nvPicPr>
          <p:blipFill rotWithShape="1">
            <a:blip r:embed="rId4">
              <a:alphaModFix/>
            </a:blip>
            <a:srcRect b="0" l="0" r="0" t="0"/>
            <a:stretch/>
          </p:blipFill>
          <p:spPr>
            <a:xfrm>
              <a:off x="828287" y="686251"/>
              <a:ext cx="137680" cy="167932"/>
            </a:xfrm>
            <a:prstGeom prst="rect">
              <a:avLst/>
            </a:prstGeom>
            <a:noFill/>
            <a:ln>
              <a:noFill/>
            </a:ln>
          </p:spPr>
        </p:pic>
        <p:pic>
          <p:nvPicPr>
            <p:cNvPr id="669" name="Google Shape;669;p103"/>
            <p:cNvPicPr preferRelativeResize="0"/>
            <p:nvPr/>
          </p:nvPicPr>
          <p:blipFill rotWithShape="1">
            <a:blip r:embed="rId5">
              <a:alphaModFix/>
            </a:blip>
            <a:srcRect b="0" l="0" r="0" t="0"/>
            <a:stretch/>
          </p:blipFill>
          <p:spPr>
            <a:xfrm>
              <a:off x="1023423" y="682290"/>
              <a:ext cx="226225" cy="168020"/>
            </a:xfrm>
            <a:prstGeom prst="rect">
              <a:avLst/>
            </a:prstGeom>
            <a:noFill/>
            <a:ln>
              <a:noFill/>
            </a:ln>
          </p:spPr>
        </p:pic>
        <p:pic>
          <p:nvPicPr>
            <p:cNvPr id="670" name="Google Shape;670;p103"/>
            <p:cNvPicPr preferRelativeResize="0"/>
            <p:nvPr/>
          </p:nvPicPr>
          <p:blipFill rotWithShape="1">
            <a:blip r:embed="rId6">
              <a:alphaModFix/>
            </a:blip>
            <a:srcRect b="0" l="0" r="0" t="0"/>
            <a:stretch/>
          </p:blipFill>
          <p:spPr>
            <a:xfrm>
              <a:off x="1305513" y="640601"/>
              <a:ext cx="146481" cy="213626"/>
            </a:xfrm>
            <a:prstGeom prst="rect">
              <a:avLst/>
            </a:prstGeom>
            <a:noFill/>
            <a:ln>
              <a:noFill/>
            </a:ln>
          </p:spPr>
        </p:pic>
        <p:pic>
          <p:nvPicPr>
            <p:cNvPr id="671" name="Google Shape;671;p103"/>
            <p:cNvPicPr preferRelativeResize="0"/>
            <p:nvPr/>
          </p:nvPicPr>
          <p:blipFill rotWithShape="1">
            <a:blip r:embed="rId7">
              <a:alphaModFix/>
            </a:blip>
            <a:srcRect b="0" l="0" r="0" t="0"/>
            <a:stretch/>
          </p:blipFill>
          <p:spPr>
            <a:xfrm>
              <a:off x="1496188" y="682563"/>
              <a:ext cx="96685" cy="167703"/>
            </a:xfrm>
            <a:prstGeom prst="rect">
              <a:avLst/>
            </a:prstGeom>
            <a:noFill/>
            <a:ln>
              <a:noFill/>
            </a:ln>
          </p:spPr>
        </p:pic>
        <p:pic>
          <p:nvPicPr>
            <p:cNvPr id="672" name="Google Shape;672;p103"/>
            <p:cNvPicPr preferRelativeResize="0"/>
            <p:nvPr/>
          </p:nvPicPr>
          <p:blipFill rotWithShape="1">
            <a:blip r:embed="rId8">
              <a:alphaModFix/>
            </a:blip>
            <a:srcRect b="0" l="0" r="0" t="0"/>
            <a:stretch/>
          </p:blipFill>
          <p:spPr>
            <a:xfrm>
              <a:off x="1619417" y="681912"/>
              <a:ext cx="133515" cy="172313"/>
            </a:xfrm>
            <a:prstGeom prst="rect">
              <a:avLst/>
            </a:prstGeom>
            <a:noFill/>
            <a:ln>
              <a:noFill/>
            </a:ln>
          </p:spPr>
        </p:pic>
        <p:pic>
          <p:nvPicPr>
            <p:cNvPr id="673" name="Google Shape;673;p103"/>
            <p:cNvPicPr preferRelativeResize="0"/>
            <p:nvPr/>
          </p:nvPicPr>
          <p:blipFill rotWithShape="1">
            <a:blip r:embed="rId9">
              <a:alphaModFix/>
            </a:blip>
            <a:srcRect b="0" l="0" r="0" t="0"/>
            <a:stretch/>
          </p:blipFill>
          <p:spPr>
            <a:xfrm>
              <a:off x="1797386" y="682665"/>
              <a:ext cx="121234" cy="171894"/>
            </a:xfrm>
            <a:prstGeom prst="rect">
              <a:avLst/>
            </a:prstGeom>
            <a:noFill/>
            <a:ln>
              <a:noFill/>
            </a:ln>
          </p:spPr>
        </p:pic>
        <p:pic>
          <p:nvPicPr>
            <p:cNvPr id="674" name="Google Shape;674;p103"/>
            <p:cNvPicPr preferRelativeResize="0"/>
            <p:nvPr/>
          </p:nvPicPr>
          <p:blipFill rotWithShape="1">
            <a:blip r:embed="rId10">
              <a:alphaModFix/>
            </a:blip>
            <a:srcRect b="0" l="0" r="0" t="0"/>
            <a:stretch/>
          </p:blipFill>
          <p:spPr>
            <a:xfrm>
              <a:off x="1132388" y="2666147"/>
              <a:ext cx="7648053" cy="4076792"/>
            </a:xfrm>
            <a:prstGeom prst="rect">
              <a:avLst/>
            </a:prstGeom>
            <a:noFill/>
            <a:ln>
              <a:noFill/>
            </a:ln>
          </p:spPr>
        </p:pic>
      </p:grpSp>
      <p:sp>
        <p:nvSpPr>
          <p:cNvPr id="675" name="Google Shape;675;p103"/>
          <p:cNvSpPr txBox="1"/>
          <p:nvPr/>
        </p:nvSpPr>
        <p:spPr>
          <a:xfrm>
            <a:off x="2932223" y="4166350"/>
            <a:ext cx="896400" cy="102600"/>
          </a:xfrm>
          <a:prstGeom prst="rect">
            <a:avLst/>
          </a:prstGeom>
          <a:noFill/>
          <a:ln>
            <a:noFill/>
          </a:ln>
        </p:spPr>
        <p:txBody>
          <a:bodyPr anchorCtr="0" anchor="t" bIns="0" lIns="0" spcFirstLastPara="1" rIns="0" wrap="square" tIns="10075">
            <a:spAutoFit/>
          </a:bodyPr>
          <a:lstStyle/>
          <a:p>
            <a:pPr indent="0" lvl="0" marL="12700" marR="0" rtl="0" algn="l">
              <a:lnSpc>
                <a:spcPct val="100000"/>
              </a:lnSpc>
              <a:spcBef>
                <a:spcPts val="0"/>
              </a:spcBef>
              <a:spcAft>
                <a:spcPts val="0"/>
              </a:spcAft>
              <a:buNone/>
            </a:pPr>
            <a:r>
              <a:rPr lang="en" sz="600">
                <a:solidFill>
                  <a:srgbClr val="FFFFFF"/>
                </a:solidFill>
                <a:latin typeface="Lato"/>
                <a:ea typeface="Lato"/>
                <a:cs typeface="Lato"/>
                <a:sym typeface="Lato"/>
              </a:rPr>
              <a:t>Umbraco focus markets</a:t>
            </a:r>
            <a:endParaRPr sz="600">
              <a:solidFill>
                <a:schemeClr val="dk1"/>
              </a:solidFill>
              <a:latin typeface="Lato"/>
              <a:ea typeface="Lato"/>
              <a:cs typeface="Lato"/>
              <a:sym typeface="Lato"/>
            </a:endParaRPr>
          </a:p>
        </p:txBody>
      </p:sp>
      <p:sp>
        <p:nvSpPr>
          <p:cNvPr id="676" name="Google Shape;676;p103"/>
          <p:cNvSpPr txBox="1"/>
          <p:nvPr/>
        </p:nvSpPr>
        <p:spPr>
          <a:xfrm>
            <a:off x="4072301" y="4166350"/>
            <a:ext cx="896400" cy="102600"/>
          </a:xfrm>
          <a:prstGeom prst="rect">
            <a:avLst/>
          </a:prstGeom>
          <a:noFill/>
          <a:ln>
            <a:noFill/>
          </a:ln>
        </p:spPr>
        <p:txBody>
          <a:bodyPr anchorCtr="0" anchor="t" bIns="0" lIns="0" spcFirstLastPara="1" rIns="0" wrap="square" tIns="10075">
            <a:spAutoFit/>
          </a:bodyPr>
          <a:lstStyle/>
          <a:p>
            <a:pPr indent="0" lvl="0" marL="12700" marR="0" rtl="0" algn="l">
              <a:lnSpc>
                <a:spcPct val="100000"/>
              </a:lnSpc>
              <a:spcBef>
                <a:spcPts val="0"/>
              </a:spcBef>
              <a:spcAft>
                <a:spcPts val="0"/>
              </a:spcAft>
              <a:buNone/>
            </a:pPr>
            <a:r>
              <a:rPr lang="en" sz="600">
                <a:solidFill>
                  <a:srgbClr val="FFFFFF"/>
                </a:solidFill>
                <a:latin typeface="Lato"/>
                <a:ea typeface="Lato"/>
                <a:cs typeface="Lato"/>
                <a:sym typeface="Lato"/>
              </a:rPr>
              <a:t>Umbraco live websites</a:t>
            </a:r>
            <a:endParaRPr sz="600">
              <a:solidFill>
                <a:schemeClr val="dk1"/>
              </a:solidFill>
              <a:latin typeface="Lato"/>
              <a:ea typeface="Lato"/>
              <a:cs typeface="Lato"/>
              <a:sym typeface="Lato"/>
            </a:endParaRPr>
          </a:p>
        </p:txBody>
      </p:sp>
      <p:sp>
        <p:nvSpPr>
          <p:cNvPr id="677" name="Google Shape;677;p103"/>
          <p:cNvSpPr txBox="1"/>
          <p:nvPr/>
        </p:nvSpPr>
        <p:spPr>
          <a:xfrm>
            <a:off x="411480" y="521208"/>
            <a:ext cx="5633100" cy="434400"/>
          </a:xfrm>
          <a:prstGeom prst="rect">
            <a:avLst/>
          </a:prstGeom>
          <a:noFill/>
          <a:ln>
            <a:noFill/>
          </a:ln>
        </p:spPr>
        <p:txBody>
          <a:bodyPr anchorCtr="0" anchor="t" bIns="0" lIns="0" spcFirstLastPara="1" rIns="0" wrap="square" tIns="33850">
            <a:spAutoFit/>
          </a:bodyPr>
          <a:lstStyle/>
          <a:p>
            <a:pPr indent="0" lvl="0" marL="12700" marR="0" rtl="0" algn="l">
              <a:lnSpc>
                <a:spcPct val="110714"/>
              </a:lnSpc>
              <a:spcBef>
                <a:spcPts val="0"/>
              </a:spcBef>
              <a:spcAft>
                <a:spcPts val="0"/>
              </a:spcAft>
              <a:buNone/>
            </a:pPr>
            <a:r>
              <a:rPr lang="en" sz="2600">
                <a:solidFill>
                  <a:srgbClr val="FFFFFF"/>
                </a:solidFill>
                <a:latin typeface="Lato Black"/>
                <a:ea typeface="Lato Black"/>
                <a:cs typeface="Lato Black"/>
                <a:sym typeface="Lato Black"/>
              </a:rPr>
              <a:t>Europe and US offices</a:t>
            </a:r>
            <a:endParaRPr sz="2600">
              <a:solidFill>
                <a:schemeClr val="dk1"/>
              </a:solidFill>
              <a:latin typeface="Lato Black"/>
              <a:ea typeface="Lato Black"/>
              <a:cs typeface="Lato Black"/>
              <a:sym typeface="Lato Black"/>
            </a:endParaRPr>
          </a:p>
        </p:txBody>
      </p:sp>
      <p:sp>
        <p:nvSpPr>
          <p:cNvPr id="678" name="Google Shape;678;p103"/>
          <p:cNvSpPr txBox="1"/>
          <p:nvPr/>
        </p:nvSpPr>
        <p:spPr>
          <a:xfrm>
            <a:off x="411480" y="3292725"/>
            <a:ext cx="1026600" cy="1277700"/>
          </a:xfrm>
          <a:prstGeom prst="rect">
            <a:avLst/>
          </a:prstGeom>
          <a:noFill/>
          <a:ln>
            <a:noFill/>
          </a:ln>
        </p:spPr>
        <p:txBody>
          <a:bodyPr anchorCtr="0" anchor="t" bIns="0" lIns="0" spcFirstLastPara="1" rIns="0" wrap="square" tIns="8075">
            <a:spAutoFit/>
          </a:bodyPr>
          <a:lstStyle/>
          <a:p>
            <a:pPr indent="0" lvl="0" marL="12700" marR="0" rtl="0" algn="l">
              <a:lnSpc>
                <a:spcPct val="115882"/>
              </a:lnSpc>
              <a:spcBef>
                <a:spcPts val="0"/>
              </a:spcBef>
              <a:spcAft>
                <a:spcPts val="0"/>
              </a:spcAft>
              <a:buNone/>
            </a:pPr>
            <a:r>
              <a:rPr b="1" lang="en" sz="1100">
                <a:solidFill>
                  <a:schemeClr val="lt1"/>
                </a:solidFill>
                <a:latin typeface="Lato"/>
                <a:ea typeface="Lato"/>
                <a:cs typeface="Lato"/>
                <a:sym typeface="Lato"/>
              </a:rPr>
              <a:t>UK</a:t>
            </a:r>
            <a:endParaRPr b="1" sz="1100">
              <a:solidFill>
                <a:schemeClr val="lt1"/>
              </a:solidFill>
              <a:latin typeface="Lato"/>
              <a:ea typeface="Lato"/>
              <a:cs typeface="Lato"/>
              <a:sym typeface="Lato"/>
            </a:endParaRPr>
          </a:p>
          <a:p>
            <a:pPr indent="0" lvl="0" marL="12700" marR="0" rtl="0" algn="l">
              <a:lnSpc>
                <a:spcPct val="115882"/>
              </a:lnSpc>
              <a:spcBef>
                <a:spcPts val="0"/>
              </a:spcBef>
              <a:spcAft>
                <a:spcPts val="0"/>
              </a:spcAft>
              <a:buNone/>
            </a:pPr>
            <a:r>
              <a:rPr b="1" lang="en" sz="1100">
                <a:solidFill>
                  <a:schemeClr val="lt1"/>
                </a:solidFill>
                <a:latin typeface="Lato"/>
                <a:ea typeface="Lato"/>
                <a:cs typeface="Lato"/>
                <a:sym typeface="Lato"/>
              </a:rPr>
              <a:t>Denmark</a:t>
            </a:r>
            <a:endParaRPr b="1" sz="1100">
              <a:solidFill>
                <a:schemeClr val="lt1"/>
              </a:solidFill>
              <a:latin typeface="Lato"/>
              <a:ea typeface="Lato"/>
              <a:cs typeface="Lato"/>
              <a:sym typeface="Lato"/>
            </a:endParaRPr>
          </a:p>
          <a:p>
            <a:pPr indent="0" lvl="0" marL="12700" marR="0" rtl="0" algn="l">
              <a:lnSpc>
                <a:spcPct val="115882"/>
              </a:lnSpc>
              <a:spcBef>
                <a:spcPts val="0"/>
              </a:spcBef>
              <a:spcAft>
                <a:spcPts val="0"/>
              </a:spcAft>
              <a:buNone/>
            </a:pPr>
            <a:r>
              <a:rPr b="1" lang="en" sz="1100">
                <a:solidFill>
                  <a:schemeClr val="lt1"/>
                </a:solidFill>
                <a:latin typeface="Lato"/>
                <a:ea typeface="Lato"/>
                <a:cs typeface="Lato"/>
                <a:sym typeface="Lato"/>
              </a:rPr>
              <a:t>Sweden</a:t>
            </a:r>
            <a:endParaRPr b="1" sz="1100">
              <a:solidFill>
                <a:schemeClr val="lt1"/>
              </a:solidFill>
              <a:latin typeface="Lato"/>
              <a:ea typeface="Lato"/>
              <a:cs typeface="Lato"/>
              <a:sym typeface="Lato"/>
            </a:endParaRPr>
          </a:p>
          <a:p>
            <a:pPr indent="0" lvl="0" marL="12700" marR="0" rtl="0" algn="l">
              <a:lnSpc>
                <a:spcPct val="115882"/>
              </a:lnSpc>
              <a:spcBef>
                <a:spcPts val="0"/>
              </a:spcBef>
              <a:spcAft>
                <a:spcPts val="0"/>
              </a:spcAft>
              <a:buNone/>
            </a:pPr>
            <a:r>
              <a:rPr b="1" lang="en" sz="1100">
                <a:solidFill>
                  <a:schemeClr val="lt1"/>
                </a:solidFill>
                <a:latin typeface="Lato"/>
                <a:ea typeface="Lato"/>
                <a:cs typeface="Lato"/>
                <a:sym typeface="Lato"/>
              </a:rPr>
              <a:t>Netherlands</a:t>
            </a:r>
            <a:endParaRPr b="1" sz="1100">
              <a:solidFill>
                <a:schemeClr val="lt1"/>
              </a:solidFill>
              <a:latin typeface="Lato"/>
              <a:ea typeface="Lato"/>
              <a:cs typeface="Lato"/>
              <a:sym typeface="Lato"/>
            </a:endParaRPr>
          </a:p>
          <a:p>
            <a:pPr indent="0" lvl="0" marL="12700" marR="0" rtl="0" algn="l">
              <a:lnSpc>
                <a:spcPct val="115882"/>
              </a:lnSpc>
              <a:spcBef>
                <a:spcPts val="0"/>
              </a:spcBef>
              <a:spcAft>
                <a:spcPts val="0"/>
              </a:spcAft>
              <a:buNone/>
            </a:pPr>
            <a:r>
              <a:rPr b="1" lang="en" sz="1100">
                <a:solidFill>
                  <a:schemeClr val="lt1"/>
                </a:solidFill>
                <a:latin typeface="Lato"/>
                <a:ea typeface="Lato"/>
                <a:cs typeface="Lato"/>
                <a:sym typeface="Lato"/>
              </a:rPr>
              <a:t>US</a:t>
            </a:r>
            <a:endParaRPr b="1" sz="1100">
              <a:solidFill>
                <a:schemeClr val="lt1"/>
              </a:solidFill>
              <a:latin typeface="Lato"/>
              <a:ea typeface="Lato"/>
              <a:cs typeface="Lato"/>
              <a:sym typeface="Lato"/>
            </a:endParaRPr>
          </a:p>
          <a:p>
            <a:pPr indent="0" lvl="0" marL="0" marR="0" rtl="0" algn="l">
              <a:lnSpc>
                <a:spcPct val="115882"/>
              </a:lnSpc>
              <a:spcBef>
                <a:spcPts val="0"/>
              </a:spcBef>
              <a:spcAft>
                <a:spcPts val="0"/>
              </a:spcAft>
              <a:buNone/>
            </a:pPr>
            <a:r>
              <a:t/>
            </a:r>
            <a:endParaRPr b="1" sz="1100">
              <a:solidFill>
                <a:schemeClr val="lt1"/>
              </a:solidFill>
              <a:latin typeface="Lato"/>
              <a:ea typeface="Lato"/>
              <a:cs typeface="Lato"/>
              <a:sym typeface="Lato"/>
            </a:endParaRPr>
          </a:p>
          <a:p>
            <a:pPr indent="0" lvl="0" marL="12700" marR="0" rtl="0" algn="l">
              <a:lnSpc>
                <a:spcPct val="112222"/>
              </a:lnSpc>
              <a:spcBef>
                <a:spcPts val="0"/>
              </a:spcBef>
              <a:spcAft>
                <a:spcPts val="0"/>
              </a:spcAft>
              <a:buNone/>
            </a:pPr>
            <a:r>
              <a:t/>
            </a:r>
            <a:endParaRPr sz="600">
              <a:solidFill>
                <a:schemeClr val="dk1"/>
              </a:solidFill>
              <a:latin typeface="Arial"/>
              <a:ea typeface="Arial"/>
              <a:cs typeface="Arial"/>
              <a:sym typeface="Arial"/>
            </a:endParaRPr>
          </a:p>
        </p:txBody>
      </p:sp>
      <p:sp>
        <p:nvSpPr>
          <p:cNvPr id="679" name="Google Shape;679;p103"/>
          <p:cNvSpPr txBox="1"/>
          <p:nvPr/>
        </p:nvSpPr>
        <p:spPr>
          <a:xfrm>
            <a:off x="7061693" y="1874278"/>
            <a:ext cx="87900" cy="163200"/>
          </a:xfrm>
          <a:prstGeom prst="rect">
            <a:avLst/>
          </a:prstGeom>
          <a:noFill/>
          <a:ln>
            <a:noFill/>
          </a:ln>
        </p:spPr>
        <p:txBody>
          <a:bodyPr anchorCtr="0" anchor="t" bIns="0" lIns="0" spcFirstLastPara="1" rIns="0" wrap="square" tIns="9275">
            <a:spAutoFit/>
          </a:bodyPr>
          <a:lstStyle/>
          <a:p>
            <a:pPr indent="0" lvl="0" marL="0" marR="0" rtl="0" algn="l">
              <a:lnSpc>
                <a:spcPct val="100000"/>
              </a:lnSpc>
              <a:spcBef>
                <a:spcPts val="0"/>
              </a:spcBef>
              <a:spcAft>
                <a:spcPts val="0"/>
              </a:spcAft>
              <a:buNone/>
            </a:pPr>
            <a:r>
              <a:rPr b="1" lang="en" sz="500">
                <a:solidFill>
                  <a:srgbClr val="FFFFFF"/>
                </a:solidFill>
                <a:latin typeface="Arial"/>
                <a:ea typeface="Arial"/>
                <a:cs typeface="Arial"/>
                <a:sym typeface="Arial"/>
              </a:rPr>
              <a:t>0.3</a:t>
            </a:r>
            <a:endParaRPr sz="500">
              <a:solidFill>
                <a:schemeClr val="dk1"/>
              </a:solidFill>
              <a:latin typeface="Arial"/>
              <a:ea typeface="Arial"/>
              <a:cs typeface="Arial"/>
              <a:sym typeface="Arial"/>
            </a:endParaRPr>
          </a:p>
        </p:txBody>
      </p:sp>
      <p:sp>
        <p:nvSpPr>
          <p:cNvPr id="680" name="Google Shape;680;p103"/>
          <p:cNvSpPr txBox="1"/>
          <p:nvPr/>
        </p:nvSpPr>
        <p:spPr>
          <a:xfrm>
            <a:off x="7584582" y="1856491"/>
            <a:ext cx="87900" cy="163200"/>
          </a:xfrm>
          <a:prstGeom prst="rect">
            <a:avLst/>
          </a:prstGeom>
          <a:noFill/>
          <a:ln>
            <a:noFill/>
          </a:ln>
        </p:spPr>
        <p:txBody>
          <a:bodyPr anchorCtr="0" anchor="t" bIns="0" lIns="0" spcFirstLastPara="1" rIns="0" wrap="square" tIns="9275">
            <a:spAutoFit/>
          </a:bodyPr>
          <a:lstStyle/>
          <a:p>
            <a:pPr indent="0" lvl="0" marL="0" marR="0" rtl="0" algn="l">
              <a:lnSpc>
                <a:spcPct val="100000"/>
              </a:lnSpc>
              <a:spcBef>
                <a:spcPts val="0"/>
              </a:spcBef>
              <a:spcAft>
                <a:spcPts val="0"/>
              </a:spcAft>
              <a:buNone/>
            </a:pPr>
            <a:r>
              <a:rPr b="1" lang="en" sz="500">
                <a:solidFill>
                  <a:srgbClr val="FFFFFF"/>
                </a:solidFill>
                <a:latin typeface="Arial"/>
                <a:ea typeface="Arial"/>
                <a:cs typeface="Arial"/>
                <a:sym typeface="Arial"/>
              </a:rPr>
              <a:t>0.3</a:t>
            </a:r>
            <a:endParaRPr sz="500">
              <a:solidFill>
                <a:schemeClr val="dk1"/>
              </a:solidFill>
              <a:latin typeface="Arial"/>
              <a:ea typeface="Arial"/>
              <a:cs typeface="Arial"/>
              <a:sym typeface="Arial"/>
            </a:endParaRPr>
          </a:p>
        </p:txBody>
      </p:sp>
      <p:sp>
        <p:nvSpPr>
          <p:cNvPr id="681" name="Google Shape;681;p103"/>
          <p:cNvSpPr txBox="1"/>
          <p:nvPr/>
        </p:nvSpPr>
        <p:spPr>
          <a:xfrm>
            <a:off x="8144255" y="1632687"/>
            <a:ext cx="101700" cy="86400"/>
          </a:xfrm>
          <a:prstGeom prst="rect">
            <a:avLst/>
          </a:prstGeom>
          <a:noFill/>
          <a:ln>
            <a:noFill/>
          </a:ln>
        </p:spPr>
        <p:txBody>
          <a:bodyPr anchorCtr="0" anchor="t" bIns="0" lIns="0" spcFirstLastPara="1" rIns="0" wrap="square" tIns="9275">
            <a:spAutoFit/>
          </a:bodyPr>
          <a:lstStyle/>
          <a:p>
            <a:pPr indent="0" lvl="0" marL="0" marR="0" rtl="0" algn="l">
              <a:lnSpc>
                <a:spcPct val="100000"/>
              </a:lnSpc>
              <a:spcBef>
                <a:spcPts val="0"/>
              </a:spcBef>
              <a:spcAft>
                <a:spcPts val="0"/>
              </a:spcAft>
              <a:buNone/>
            </a:pPr>
            <a:r>
              <a:rPr b="1" lang="en" sz="500">
                <a:solidFill>
                  <a:srgbClr val="FFFFFF"/>
                </a:solidFill>
                <a:latin typeface="Arial"/>
                <a:ea typeface="Arial"/>
                <a:cs typeface="Arial"/>
                <a:sym typeface="Arial"/>
              </a:rPr>
              <a:t>0.4</a:t>
            </a:r>
            <a:endParaRPr sz="500">
              <a:solidFill>
                <a:schemeClr val="dk1"/>
              </a:solidFill>
              <a:latin typeface="Arial"/>
              <a:ea typeface="Arial"/>
              <a:cs typeface="Arial"/>
              <a:sym typeface="Arial"/>
            </a:endParaRPr>
          </a:p>
        </p:txBody>
      </p:sp>
      <p:sp>
        <p:nvSpPr>
          <p:cNvPr id="682" name="Google Shape;682;p103"/>
          <p:cNvSpPr txBox="1"/>
          <p:nvPr/>
        </p:nvSpPr>
        <p:spPr>
          <a:xfrm>
            <a:off x="6401426" y="605800"/>
            <a:ext cx="2194500" cy="265200"/>
          </a:xfrm>
          <a:prstGeom prst="rect">
            <a:avLst/>
          </a:prstGeom>
          <a:noFill/>
          <a:ln>
            <a:noFill/>
          </a:ln>
        </p:spPr>
        <p:txBody>
          <a:bodyPr anchorCtr="0" anchor="t" bIns="0" lIns="0" spcFirstLastPara="1" rIns="0" wrap="square" tIns="33850">
            <a:spAutoFit/>
          </a:bodyPr>
          <a:lstStyle/>
          <a:p>
            <a:pPr indent="0" lvl="0" marL="12700" marR="0" rtl="0" algn="l">
              <a:lnSpc>
                <a:spcPct val="110714"/>
              </a:lnSpc>
              <a:spcBef>
                <a:spcPts val="0"/>
              </a:spcBef>
              <a:spcAft>
                <a:spcPts val="0"/>
              </a:spcAft>
              <a:buNone/>
            </a:pPr>
            <a:r>
              <a:rPr lang="en" sz="1500">
                <a:solidFill>
                  <a:srgbClr val="3549AE"/>
                </a:solidFill>
                <a:latin typeface="Lato Black"/>
                <a:ea typeface="Lato Black"/>
                <a:cs typeface="Lato Black"/>
                <a:sym typeface="Lato Black"/>
              </a:rPr>
              <a:t>Strong Umbraco HQ</a:t>
            </a:r>
            <a:endParaRPr sz="1500">
              <a:solidFill>
                <a:srgbClr val="3549AE"/>
              </a:solidFill>
              <a:latin typeface="Lato Black"/>
              <a:ea typeface="Lato Black"/>
              <a:cs typeface="Lato Black"/>
              <a:sym typeface="Lato Black"/>
            </a:endParaRPr>
          </a:p>
        </p:txBody>
      </p:sp>
      <p:sp>
        <p:nvSpPr>
          <p:cNvPr id="683" name="Google Shape;683;p103"/>
          <p:cNvSpPr txBox="1"/>
          <p:nvPr/>
        </p:nvSpPr>
        <p:spPr>
          <a:xfrm>
            <a:off x="6401426" y="2178195"/>
            <a:ext cx="2194500" cy="265200"/>
          </a:xfrm>
          <a:prstGeom prst="rect">
            <a:avLst/>
          </a:prstGeom>
          <a:noFill/>
          <a:ln>
            <a:noFill/>
          </a:ln>
        </p:spPr>
        <p:txBody>
          <a:bodyPr anchorCtr="0" anchor="t" bIns="0" lIns="0" spcFirstLastPara="1" rIns="0" wrap="square" tIns="33850">
            <a:spAutoFit/>
          </a:bodyPr>
          <a:lstStyle/>
          <a:p>
            <a:pPr indent="0" lvl="0" marL="12700" marR="0" rtl="0" algn="l">
              <a:lnSpc>
                <a:spcPct val="110714"/>
              </a:lnSpc>
              <a:spcBef>
                <a:spcPts val="0"/>
              </a:spcBef>
              <a:spcAft>
                <a:spcPts val="0"/>
              </a:spcAft>
              <a:buNone/>
            </a:pPr>
            <a:r>
              <a:rPr lang="en" sz="1500">
                <a:solidFill>
                  <a:srgbClr val="3549AE"/>
                </a:solidFill>
                <a:latin typeface="Lato Black"/>
                <a:ea typeface="Lato Black"/>
                <a:cs typeface="Lato Black"/>
                <a:sym typeface="Lato Black"/>
              </a:rPr>
              <a:t>Growing US Office</a:t>
            </a:r>
            <a:endParaRPr sz="1500">
              <a:solidFill>
                <a:srgbClr val="3549AE"/>
              </a:solidFill>
              <a:latin typeface="Lato Black"/>
              <a:ea typeface="Lato Black"/>
              <a:cs typeface="Lato Black"/>
              <a:sym typeface="Lato Black"/>
            </a:endParaRPr>
          </a:p>
        </p:txBody>
      </p:sp>
      <p:sp>
        <p:nvSpPr>
          <p:cNvPr id="684" name="Google Shape;684;p103"/>
          <p:cNvSpPr txBox="1"/>
          <p:nvPr/>
        </p:nvSpPr>
        <p:spPr>
          <a:xfrm>
            <a:off x="6401426" y="900212"/>
            <a:ext cx="2339100" cy="1254900"/>
          </a:xfrm>
          <a:prstGeom prst="rect">
            <a:avLst/>
          </a:prstGeom>
          <a:noFill/>
          <a:ln>
            <a:noFill/>
          </a:ln>
        </p:spPr>
        <p:txBody>
          <a:bodyPr anchorCtr="0" anchor="t" bIns="0" lIns="0" spcFirstLastPara="1" rIns="0" wrap="square" tIns="48775">
            <a:spAutoFit/>
          </a:bodyPr>
          <a:lstStyle/>
          <a:p>
            <a:pPr indent="0" lvl="0" marL="12700" marR="0" rtl="0" algn="l">
              <a:lnSpc>
                <a:spcPct val="115000"/>
              </a:lnSpc>
              <a:spcBef>
                <a:spcPts val="0"/>
              </a:spcBef>
              <a:spcAft>
                <a:spcPts val="0"/>
              </a:spcAft>
              <a:buNone/>
            </a:pPr>
            <a:r>
              <a:rPr b="1" lang="en" sz="1000">
                <a:solidFill>
                  <a:schemeClr val="dk1"/>
                </a:solidFill>
                <a:latin typeface="Lato"/>
                <a:ea typeface="Lato"/>
                <a:cs typeface="Lato"/>
                <a:sym typeface="Lato"/>
              </a:rPr>
              <a:t>Sales - Support - Development</a:t>
            </a:r>
            <a:endParaRPr b="1" sz="1000">
              <a:solidFill>
                <a:schemeClr val="dk1"/>
              </a:solidFill>
              <a:latin typeface="Lato"/>
              <a:ea typeface="Lato"/>
              <a:cs typeface="Lato"/>
              <a:sym typeface="Lato"/>
            </a:endParaRPr>
          </a:p>
          <a:p>
            <a:pPr indent="-200660" lvl="0" marL="228600" marR="0" rtl="0" algn="l">
              <a:lnSpc>
                <a:spcPct val="115000"/>
              </a:lnSpc>
              <a:spcBef>
                <a:spcPts val="200"/>
              </a:spcBef>
              <a:spcAft>
                <a:spcPts val="0"/>
              </a:spcAft>
              <a:buClr>
                <a:schemeClr val="accent1"/>
              </a:buClr>
              <a:buSzPts val="1000"/>
              <a:buFont typeface="Lato"/>
              <a:buChar char="●"/>
            </a:pPr>
            <a:r>
              <a:rPr lang="en" sz="1000">
                <a:solidFill>
                  <a:schemeClr val="dk1"/>
                </a:solidFill>
                <a:latin typeface="Lato"/>
                <a:ea typeface="Lato"/>
                <a:cs typeface="Lato"/>
                <a:sym typeface="Lato"/>
              </a:rPr>
              <a:t>Account management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Sales Support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Support and </a:t>
            </a:r>
            <a:r>
              <a:rPr lang="en" sz="1000">
                <a:solidFill>
                  <a:schemeClr val="dk1"/>
                </a:solidFill>
                <a:latin typeface="Lato"/>
                <a:ea typeface="Lato"/>
                <a:cs typeface="Lato"/>
                <a:sym typeface="Lato"/>
              </a:rPr>
              <a:t>Advising</a:t>
            </a:r>
            <a:r>
              <a:rPr lang="en" sz="1000">
                <a:solidFill>
                  <a:schemeClr val="dk1"/>
                </a:solidFill>
                <a:latin typeface="Lato"/>
                <a:ea typeface="Lato"/>
                <a:cs typeface="Lato"/>
                <a:sym typeface="Lato"/>
              </a:rPr>
              <a:t> </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Global activities</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Regional Partner activities</a:t>
            </a:r>
            <a:endParaRPr sz="1000">
              <a:solidFill>
                <a:schemeClr val="dk1"/>
              </a:solidFill>
              <a:latin typeface="Lato"/>
              <a:ea typeface="Lato"/>
              <a:cs typeface="Lato"/>
              <a:sym typeface="Lato"/>
            </a:endParaRPr>
          </a:p>
          <a:p>
            <a:pPr indent="0" lvl="0" marL="38100" marR="0" rtl="0" algn="l">
              <a:lnSpc>
                <a:spcPct val="100000"/>
              </a:lnSpc>
              <a:spcBef>
                <a:spcPts val="200"/>
              </a:spcBef>
              <a:spcAft>
                <a:spcPts val="0"/>
              </a:spcAft>
              <a:buNone/>
            </a:pPr>
            <a:r>
              <a:t/>
            </a:r>
            <a:endParaRPr sz="600">
              <a:solidFill>
                <a:srgbClr val="231F20"/>
              </a:solidFill>
              <a:latin typeface="Lato"/>
              <a:ea typeface="Lato"/>
              <a:cs typeface="Lato"/>
              <a:sym typeface="Lato"/>
            </a:endParaRPr>
          </a:p>
        </p:txBody>
      </p:sp>
      <p:sp>
        <p:nvSpPr>
          <p:cNvPr id="685" name="Google Shape;685;p103"/>
          <p:cNvSpPr txBox="1"/>
          <p:nvPr/>
        </p:nvSpPr>
        <p:spPr>
          <a:xfrm>
            <a:off x="6400800" y="3596141"/>
            <a:ext cx="2194500" cy="265200"/>
          </a:xfrm>
          <a:prstGeom prst="rect">
            <a:avLst/>
          </a:prstGeom>
          <a:noFill/>
          <a:ln>
            <a:noFill/>
          </a:ln>
        </p:spPr>
        <p:txBody>
          <a:bodyPr anchorCtr="0" anchor="t" bIns="0" lIns="0" spcFirstLastPara="1" rIns="0" wrap="square" tIns="33850">
            <a:spAutoFit/>
          </a:bodyPr>
          <a:lstStyle/>
          <a:p>
            <a:pPr indent="0" lvl="0" marL="12700" marR="0" rtl="0" algn="l">
              <a:lnSpc>
                <a:spcPct val="110714"/>
              </a:lnSpc>
              <a:spcBef>
                <a:spcPts val="0"/>
              </a:spcBef>
              <a:spcAft>
                <a:spcPts val="0"/>
              </a:spcAft>
              <a:buNone/>
            </a:pPr>
            <a:r>
              <a:rPr lang="en" sz="1500">
                <a:solidFill>
                  <a:srgbClr val="3549AE"/>
                </a:solidFill>
                <a:latin typeface="Lato Black"/>
                <a:ea typeface="Lato Black"/>
                <a:cs typeface="Lato Black"/>
                <a:sym typeface="Lato Black"/>
              </a:rPr>
              <a:t>Sales staff (NL)</a:t>
            </a:r>
            <a:endParaRPr sz="1500">
              <a:solidFill>
                <a:srgbClr val="3549AE"/>
              </a:solidFill>
              <a:latin typeface="Lato Black"/>
              <a:ea typeface="Lato Black"/>
              <a:cs typeface="Lato Black"/>
              <a:sym typeface="Lato Black"/>
            </a:endParaRPr>
          </a:p>
        </p:txBody>
      </p:sp>
      <p:sp>
        <p:nvSpPr>
          <p:cNvPr id="686" name="Google Shape;686;p103"/>
          <p:cNvSpPr/>
          <p:nvPr/>
        </p:nvSpPr>
        <p:spPr>
          <a:xfrm>
            <a:off x="475775" y="350575"/>
            <a:ext cx="896400" cy="249000"/>
          </a:xfrm>
          <a:prstGeom prst="rect">
            <a:avLst/>
          </a:prstGeom>
          <a:solidFill>
            <a:srgbClr val="1C264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03"/>
          <p:cNvSpPr txBox="1"/>
          <p:nvPr/>
        </p:nvSpPr>
        <p:spPr>
          <a:xfrm>
            <a:off x="6401426" y="2468532"/>
            <a:ext cx="2339100" cy="1077900"/>
          </a:xfrm>
          <a:prstGeom prst="rect">
            <a:avLst/>
          </a:prstGeom>
          <a:noFill/>
          <a:ln>
            <a:noFill/>
          </a:ln>
        </p:spPr>
        <p:txBody>
          <a:bodyPr anchorCtr="0" anchor="t" bIns="0" lIns="0" spcFirstLastPara="1" rIns="0" wrap="square" tIns="48775">
            <a:spAutoFit/>
          </a:bodyPr>
          <a:lstStyle/>
          <a:p>
            <a:pPr indent="0" lvl="0" marL="12700" marR="0" rtl="0" algn="l">
              <a:lnSpc>
                <a:spcPct val="115000"/>
              </a:lnSpc>
              <a:spcBef>
                <a:spcPts val="0"/>
              </a:spcBef>
              <a:spcAft>
                <a:spcPts val="0"/>
              </a:spcAft>
              <a:buNone/>
            </a:pPr>
            <a:r>
              <a:rPr b="1" lang="en" sz="1000">
                <a:solidFill>
                  <a:schemeClr val="dk1"/>
                </a:solidFill>
                <a:latin typeface="Lato"/>
                <a:ea typeface="Lato"/>
                <a:cs typeface="Lato"/>
                <a:sym typeface="Lato"/>
              </a:rPr>
              <a:t>Sales - Support </a:t>
            </a:r>
            <a:endParaRPr b="1" sz="1000">
              <a:solidFill>
                <a:schemeClr val="dk1"/>
              </a:solidFill>
              <a:latin typeface="Lato"/>
              <a:ea typeface="Lato"/>
              <a:cs typeface="Lato"/>
              <a:sym typeface="Lato"/>
            </a:endParaRPr>
          </a:p>
          <a:p>
            <a:pPr indent="-200660" lvl="0" marL="228600" marR="0" rtl="0" algn="l">
              <a:lnSpc>
                <a:spcPct val="115000"/>
              </a:lnSpc>
              <a:spcBef>
                <a:spcPts val="200"/>
              </a:spcBef>
              <a:spcAft>
                <a:spcPts val="0"/>
              </a:spcAft>
              <a:buClr>
                <a:schemeClr val="accent1"/>
              </a:buClr>
              <a:buSzPts val="1000"/>
              <a:buFont typeface="Lato"/>
              <a:buChar char="●"/>
            </a:pPr>
            <a:r>
              <a:rPr lang="en" sz="1000">
                <a:solidFill>
                  <a:schemeClr val="dk1"/>
                </a:solidFill>
                <a:latin typeface="Lato"/>
                <a:ea typeface="Lato"/>
                <a:cs typeface="Lato"/>
                <a:sym typeface="Lato"/>
              </a:rPr>
              <a:t>Account management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Sales Support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Support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Regional Partner activities</a:t>
            </a:r>
            <a:endParaRPr sz="1000">
              <a:solidFill>
                <a:schemeClr val="dk1"/>
              </a:solidFill>
              <a:latin typeface="Lato"/>
              <a:ea typeface="Lato"/>
              <a:cs typeface="Lato"/>
              <a:sym typeface="Lato"/>
            </a:endParaRPr>
          </a:p>
          <a:p>
            <a:pPr indent="0" lvl="0" marL="38100" marR="0" rtl="0" algn="l">
              <a:lnSpc>
                <a:spcPct val="100000"/>
              </a:lnSpc>
              <a:spcBef>
                <a:spcPts val="200"/>
              </a:spcBef>
              <a:spcAft>
                <a:spcPts val="0"/>
              </a:spcAft>
              <a:buNone/>
            </a:pPr>
            <a:r>
              <a:t/>
            </a:r>
            <a:endParaRPr sz="600">
              <a:solidFill>
                <a:srgbClr val="231F20"/>
              </a:solidFill>
              <a:latin typeface="Lato"/>
              <a:ea typeface="Lato"/>
              <a:cs typeface="Lato"/>
              <a:sym typeface="Lato"/>
            </a:endParaRPr>
          </a:p>
        </p:txBody>
      </p:sp>
      <p:sp>
        <p:nvSpPr>
          <p:cNvPr id="688" name="Google Shape;688;p103"/>
          <p:cNvSpPr txBox="1"/>
          <p:nvPr/>
        </p:nvSpPr>
        <p:spPr>
          <a:xfrm>
            <a:off x="6401426" y="3911627"/>
            <a:ext cx="2339100" cy="723900"/>
          </a:xfrm>
          <a:prstGeom prst="rect">
            <a:avLst/>
          </a:prstGeom>
          <a:noFill/>
          <a:ln>
            <a:noFill/>
          </a:ln>
        </p:spPr>
        <p:txBody>
          <a:bodyPr anchorCtr="0" anchor="t" bIns="0" lIns="0" spcFirstLastPara="1" rIns="0" wrap="square" tIns="48775">
            <a:spAutoFit/>
          </a:bodyPr>
          <a:lstStyle/>
          <a:p>
            <a:pPr indent="0" lvl="0" marL="12700" marR="0" rtl="0" algn="l">
              <a:lnSpc>
                <a:spcPct val="115000"/>
              </a:lnSpc>
              <a:spcBef>
                <a:spcPts val="0"/>
              </a:spcBef>
              <a:spcAft>
                <a:spcPts val="0"/>
              </a:spcAft>
              <a:buNone/>
            </a:pPr>
            <a:r>
              <a:rPr b="1" lang="en" sz="1000">
                <a:solidFill>
                  <a:schemeClr val="dk1"/>
                </a:solidFill>
                <a:latin typeface="Lato"/>
                <a:ea typeface="Lato"/>
                <a:cs typeface="Lato"/>
                <a:sym typeface="Lato"/>
              </a:rPr>
              <a:t>Sales</a:t>
            </a:r>
            <a:endParaRPr b="1" sz="1000">
              <a:solidFill>
                <a:schemeClr val="dk1"/>
              </a:solidFill>
              <a:latin typeface="Lato"/>
              <a:ea typeface="Lato"/>
              <a:cs typeface="Lato"/>
              <a:sym typeface="Lato"/>
            </a:endParaRPr>
          </a:p>
          <a:p>
            <a:pPr indent="-200660" lvl="0" marL="228600" marR="0" rtl="0" algn="l">
              <a:lnSpc>
                <a:spcPct val="115000"/>
              </a:lnSpc>
              <a:spcBef>
                <a:spcPts val="200"/>
              </a:spcBef>
              <a:spcAft>
                <a:spcPts val="0"/>
              </a:spcAft>
              <a:buClr>
                <a:schemeClr val="accent1"/>
              </a:buClr>
              <a:buSzPts val="1000"/>
              <a:buFont typeface="Lato"/>
              <a:buChar char="●"/>
            </a:pPr>
            <a:r>
              <a:rPr lang="en" sz="1000">
                <a:solidFill>
                  <a:schemeClr val="dk1"/>
                </a:solidFill>
                <a:latin typeface="Lato"/>
                <a:ea typeface="Lato"/>
                <a:cs typeface="Lato"/>
                <a:sym typeface="Lato"/>
              </a:rPr>
              <a:t>Account management</a:t>
            </a:r>
            <a:endParaRPr sz="1000">
              <a:solidFill>
                <a:schemeClr val="dk1"/>
              </a:solidFill>
              <a:latin typeface="Lato"/>
              <a:ea typeface="Lato"/>
              <a:cs typeface="Lato"/>
              <a:sym typeface="Lato"/>
            </a:endParaRPr>
          </a:p>
          <a:p>
            <a:pPr indent="-200660" lvl="0" marL="228600" marR="0" rtl="0" algn="l">
              <a:lnSpc>
                <a:spcPct val="115000"/>
              </a:lnSpc>
              <a:spcBef>
                <a:spcPts val="0"/>
              </a:spcBef>
              <a:spcAft>
                <a:spcPts val="0"/>
              </a:spcAft>
              <a:buClr>
                <a:schemeClr val="accent1"/>
              </a:buClr>
              <a:buSzPts val="1000"/>
              <a:buFont typeface="Lato"/>
              <a:buChar char="●"/>
            </a:pPr>
            <a:r>
              <a:rPr lang="en" sz="1000">
                <a:solidFill>
                  <a:schemeClr val="dk1"/>
                </a:solidFill>
                <a:latin typeface="Lato"/>
                <a:ea typeface="Lato"/>
                <a:cs typeface="Lato"/>
                <a:sym typeface="Lato"/>
              </a:rPr>
              <a:t>Regional Partner activities</a:t>
            </a:r>
            <a:endParaRPr sz="1000">
              <a:solidFill>
                <a:schemeClr val="dk1"/>
              </a:solidFill>
              <a:latin typeface="Lato"/>
              <a:ea typeface="Lato"/>
              <a:cs typeface="Lato"/>
              <a:sym typeface="Lato"/>
            </a:endParaRPr>
          </a:p>
          <a:p>
            <a:pPr indent="0" lvl="0" marL="38100" marR="0" rtl="0" algn="l">
              <a:lnSpc>
                <a:spcPct val="100000"/>
              </a:lnSpc>
              <a:spcBef>
                <a:spcPts val="200"/>
              </a:spcBef>
              <a:spcAft>
                <a:spcPts val="0"/>
              </a:spcAft>
              <a:buNone/>
            </a:pPr>
            <a:r>
              <a:t/>
            </a:r>
            <a:endParaRPr sz="600">
              <a:solidFill>
                <a:srgbClr val="231F20"/>
              </a:solidFill>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104"/>
          <p:cNvPicPr preferRelativeResize="0"/>
          <p:nvPr/>
        </p:nvPicPr>
        <p:blipFill rotWithShape="1">
          <a:blip r:embed="rId3">
            <a:alphaModFix/>
          </a:blip>
          <a:srcRect b="0" l="0" r="0" t="0"/>
          <a:stretch/>
        </p:blipFill>
        <p:spPr>
          <a:xfrm>
            <a:off x="4320075" y="833800"/>
            <a:ext cx="3944475" cy="3132924"/>
          </a:xfrm>
          <a:prstGeom prst="rect">
            <a:avLst/>
          </a:prstGeom>
          <a:noFill/>
          <a:ln>
            <a:noFill/>
          </a:ln>
        </p:spPr>
      </p:pic>
      <p:sp>
        <p:nvSpPr>
          <p:cNvPr id="694" name="Google Shape;694;p104"/>
          <p:cNvSpPr txBox="1"/>
          <p:nvPr>
            <p:ph idx="4294967295" type="ctrTitle"/>
          </p:nvPr>
        </p:nvSpPr>
        <p:spPr>
          <a:xfrm>
            <a:off x="449877" y="521208"/>
            <a:ext cx="4213500" cy="17634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000"/>
              <a:buNone/>
            </a:pPr>
            <a:r>
              <a:rPr lang="en"/>
              <a:t>The Flexible </a:t>
            </a:r>
            <a:endParaRPr/>
          </a:p>
          <a:p>
            <a:pPr indent="0" lvl="0" marL="0" rtl="0" algn="l">
              <a:lnSpc>
                <a:spcPct val="100000"/>
              </a:lnSpc>
              <a:spcBef>
                <a:spcPts val="0"/>
              </a:spcBef>
              <a:spcAft>
                <a:spcPts val="0"/>
              </a:spcAft>
              <a:buSzPts val="3000"/>
              <a:buNone/>
            </a:pPr>
            <a:r>
              <a:rPr lang="en"/>
              <a:t>CMS</a:t>
            </a:r>
            <a:endParaRPr/>
          </a:p>
        </p:txBody>
      </p:sp>
      <p:sp>
        <p:nvSpPr>
          <p:cNvPr id="695" name="Google Shape;695;p104"/>
          <p:cNvSpPr txBox="1"/>
          <p:nvPr>
            <p:ph idx="4294967295" type="subTitle"/>
          </p:nvPr>
        </p:nvSpPr>
        <p:spPr>
          <a:xfrm>
            <a:off x="449875" y="2286000"/>
            <a:ext cx="3220500" cy="2604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Umbraco gives you the freedom to manage and do things your way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indent="0" lvl="0" marL="0" rtl="0" algn="l">
              <a:lnSpc>
                <a:spcPct val="100000"/>
              </a:lnSpc>
              <a:spcBef>
                <a:spcPts val="0"/>
              </a:spcBef>
              <a:spcAft>
                <a:spcPts val="0"/>
              </a:spcAft>
              <a:buSzPts val="14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05"/>
          <p:cNvSpPr txBox="1"/>
          <p:nvPr/>
        </p:nvSpPr>
        <p:spPr>
          <a:xfrm>
            <a:off x="418700" y="839350"/>
            <a:ext cx="4603500" cy="138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600">
                <a:solidFill>
                  <a:srgbClr val="3544B1"/>
                </a:solidFill>
                <a:latin typeface="Lato Black"/>
                <a:ea typeface="Lato Black"/>
                <a:cs typeface="Lato Black"/>
                <a:sym typeface="Lato Black"/>
              </a:rPr>
              <a:t>The Friendliest, </a:t>
            </a:r>
            <a:endParaRPr sz="2600">
              <a:solidFill>
                <a:srgbClr val="3544B1"/>
              </a:solidFill>
              <a:latin typeface="Lato Black"/>
              <a:ea typeface="Lato Black"/>
              <a:cs typeface="Lato Black"/>
              <a:sym typeface="Lato Black"/>
            </a:endParaRPr>
          </a:p>
          <a:p>
            <a:pPr indent="0" lvl="0" marL="0" rtl="0" algn="l">
              <a:spcBef>
                <a:spcPts val="0"/>
              </a:spcBef>
              <a:spcAft>
                <a:spcPts val="0"/>
              </a:spcAft>
              <a:buNone/>
            </a:pPr>
            <a:r>
              <a:rPr lang="en" sz="2600">
                <a:solidFill>
                  <a:srgbClr val="3544B1"/>
                </a:solidFill>
                <a:latin typeface="Lato Black"/>
                <a:ea typeface="Lato Black"/>
                <a:cs typeface="Lato Black"/>
                <a:sym typeface="Lato Black"/>
              </a:rPr>
              <a:t>Editor-Centered </a:t>
            </a:r>
            <a:endParaRPr sz="2600">
              <a:solidFill>
                <a:srgbClr val="3544B1"/>
              </a:solidFill>
              <a:latin typeface="Lato Black"/>
              <a:ea typeface="Lato Black"/>
              <a:cs typeface="Lato Black"/>
              <a:sym typeface="Lato Black"/>
            </a:endParaRPr>
          </a:p>
          <a:p>
            <a:pPr indent="0" lvl="0" marL="0" rtl="0" algn="l">
              <a:spcBef>
                <a:spcPts val="0"/>
              </a:spcBef>
              <a:spcAft>
                <a:spcPts val="0"/>
              </a:spcAft>
              <a:buNone/>
            </a:pPr>
            <a:r>
              <a:rPr lang="en" sz="2600">
                <a:solidFill>
                  <a:srgbClr val="3544B1"/>
                </a:solidFill>
                <a:latin typeface="Lato Black"/>
                <a:ea typeface="Lato Black"/>
                <a:cs typeface="Lato Black"/>
                <a:sym typeface="Lato Black"/>
              </a:rPr>
              <a:t>User interface</a:t>
            </a:r>
            <a:endParaRPr sz="2500">
              <a:solidFill>
                <a:srgbClr val="3544B1"/>
              </a:solidFill>
              <a:latin typeface="Lato Black"/>
              <a:ea typeface="Lato Black"/>
              <a:cs typeface="Lato Black"/>
              <a:sym typeface="Lato Black"/>
            </a:endParaRPr>
          </a:p>
        </p:txBody>
      </p:sp>
      <p:sp>
        <p:nvSpPr>
          <p:cNvPr id="701" name="Google Shape;701;p105"/>
          <p:cNvSpPr txBox="1"/>
          <p:nvPr/>
        </p:nvSpPr>
        <p:spPr>
          <a:xfrm>
            <a:off x="430950" y="2185938"/>
            <a:ext cx="3000000" cy="581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en" sz="1200">
                <a:solidFill>
                  <a:schemeClr val="dk1"/>
                </a:solidFill>
                <a:latin typeface="Lato"/>
                <a:ea typeface="Lato"/>
                <a:cs typeface="Lato"/>
                <a:sym typeface="Lato"/>
              </a:rPr>
              <a:t>At Umbraco, we build software </a:t>
            </a:r>
            <a:endParaRPr sz="1200">
              <a:solidFill>
                <a:schemeClr val="dk1"/>
              </a:solidFill>
              <a:latin typeface="Lato"/>
              <a:ea typeface="Lato"/>
              <a:cs typeface="Lato"/>
              <a:sym typeface="Lato"/>
            </a:endParaRPr>
          </a:p>
          <a:p>
            <a:pPr indent="0" lvl="0" marL="0" rtl="0" algn="just">
              <a:lnSpc>
                <a:spcPct val="115000"/>
              </a:lnSpc>
              <a:spcBef>
                <a:spcPts val="0"/>
              </a:spcBef>
              <a:spcAft>
                <a:spcPts val="0"/>
              </a:spcAft>
              <a:buNone/>
            </a:pPr>
            <a:r>
              <a:rPr lang="en" sz="1200">
                <a:solidFill>
                  <a:schemeClr val="dk1"/>
                </a:solidFill>
                <a:latin typeface="Lato"/>
                <a:ea typeface="Lato"/>
                <a:cs typeface="Lato"/>
                <a:sym typeface="Lato"/>
              </a:rPr>
              <a:t>that brings a smile on peoples faces.</a:t>
            </a:r>
            <a:endParaRPr sz="1200">
              <a:solidFill>
                <a:schemeClr val="dk1"/>
              </a:solidFill>
              <a:latin typeface="Lato"/>
              <a:ea typeface="Lato"/>
              <a:cs typeface="Lato"/>
              <a:sym typeface="Lato"/>
            </a:endParaRPr>
          </a:p>
        </p:txBody>
      </p:sp>
      <p:pic>
        <p:nvPicPr>
          <p:cNvPr id="702" name="Google Shape;702;p105"/>
          <p:cNvPicPr preferRelativeResize="0"/>
          <p:nvPr/>
        </p:nvPicPr>
        <p:blipFill>
          <a:blip r:embed="rId3">
            <a:alphaModFix/>
          </a:blip>
          <a:stretch>
            <a:fillRect/>
          </a:stretch>
        </p:blipFill>
        <p:spPr>
          <a:xfrm>
            <a:off x="4045725" y="918899"/>
            <a:ext cx="5098276" cy="3485550"/>
          </a:xfrm>
          <a:prstGeom prst="rect">
            <a:avLst/>
          </a:prstGeom>
          <a:noFill/>
          <a:ln>
            <a:noFill/>
          </a:ln>
        </p:spPr>
      </p:pic>
      <p:pic>
        <p:nvPicPr>
          <p:cNvPr id="703" name="Google Shape;703;p105"/>
          <p:cNvPicPr preferRelativeResize="0"/>
          <p:nvPr/>
        </p:nvPicPr>
        <p:blipFill>
          <a:blip r:embed="rId4">
            <a:alphaModFix/>
          </a:blip>
          <a:stretch>
            <a:fillRect/>
          </a:stretch>
        </p:blipFill>
        <p:spPr>
          <a:xfrm>
            <a:off x="493000" y="2767650"/>
            <a:ext cx="1774051" cy="1774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707" name="Shape 707"/>
        <p:cNvGrpSpPr/>
        <p:nvPr/>
      </p:nvGrpSpPr>
      <p:grpSpPr>
        <a:xfrm>
          <a:off x="0" y="0"/>
          <a:ext cx="0" cy="0"/>
          <a:chOff x="0" y="0"/>
          <a:chExt cx="0" cy="0"/>
        </a:xfrm>
      </p:grpSpPr>
      <p:sp>
        <p:nvSpPr>
          <p:cNvPr id="708" name="Google Shape;708;p106"/>
          <p:cNvSpPr txBox="1"/>
          <p:nvPr>
            <p:ph type="ctrTitle"/>
          </p:nvPr>
        </p:nvSpPr>
        <p:spPr>
          <a:xfrm>
            <a:off x="424150" y="618725"/>
            <a:ext cx="4213500" cy="1763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Best of Breed</a:t>
            </a:r>
            <a:br>
              <a:rPr lang="en"/>
            </a:br>
            <a:r>
              <a:rPr lang="en"/>
              <a:t>Approach</a:t>
            </a:r>
            <a:endParaRPr/>
          </a:p>
        </p:txBody>
      </p:sp>
      <p:sp>
        <p:nvSpPr>
          <p:cNvPr id="709" name="Google Shape;709;p106"/>
          <p:cNvSpPr txBox="1"/>
          <p:nvPr>
            <p:ph idx="1" type="subTitle"/>
          </p:nvPr>
        </p:nvSpPr>
        <p:spPr>
          <a:xfrm>
            <a:off x="424150" y="2539300"/>
            <a:ext cx="3389700" cy="2604300"/>
          </a:xfrm>
          <a:prstGeom prst="rect">
            <a:avLst/>
          </a:prstGeom>
        </p:spPr>
        <p:txBody>
          <a:bodyPr anchorCtr="0" anchor="t" bIns="91425" lIns="91425" spcFirstLastPara="1" rIns="91425" wrap="square" tIns="91425">
            <a:noAutofit/>
          </a:bodyPr>
          <a:lstStyle/>
          <a:p>
            <a:pPr indent="-330200" lvl="0" marL="457200" rtl="0" algn="l">
              <a:lnSpc>
                <a:spcPct val="115000"/>
              </a:lnSpc>
              <a:spcBef>
                <a:spcPts val="1000"/>
              </a:spcBef>
              <a:spcAft>
                <a:spcPts val="0"/>
              </a:spcAft>
              <a:buClr>
                <a:schemeClr val="dk1"/>
              </a:buClr>
              <a:buSzPts val="1600"/>
              <a:buChar char="●"/>
            </a:pPr>
            <a:r>
              <a:rPr lang="en" sz="1600">
                <a:solidFill>
                  <a:schemeClr val="dk1"/>
                </a:solidFill>
              </a:rPr>
              <a:t>Focus on core functionality</a:t>
            </a:r>
            <a:endParaRPr sz="1600">
              <a:solidFill>
                <a:schemeClr val="dk1"/>
              </a:solidFill>
            </a:endParaRPr>
          </a:p>
          <a:p>
            <a:pPr indent="-330200" lvl="0" marL="457200" rtl="0" algn="l">
              <a:lnSpc>
                <a:spcPct val="115000"/>
              </a:lnSpc>
              <a:spcBef>
                <a:spcPts val="1000"/>
              </a:spcBef>
              <a:spcAft>
                <a:spcPts val="0"/>
              </a:spcAft>
              <a:buClr>
                <a:schemeClr val="dk1"/>
              </a:buClr>
              <a:buSzPts val="1600"/>
              <a:buChar char="●"/>
            </a:pPr>
            <a:r>
              <a:rPr lang="en" sz="1600">
                <a:solidFill>
                  <a:schemeClr val="dk1"/>
                </a:solidFill>
              </a:rPr>
              <a:t>Customer chooses integrations  based on individual requirements and demands</a:t>
            </a:r>
            <a:endParaRPr/>
          </a:p>
        </p:txBody>
      </p:sp>
      <p:pic>
        <p:nvPicPr>
          <p:cNvPr id="710" name="Google Shape;710;p106"/>
          <p:cNvPicPr preferRelativeResize="0"/>
          <p:nvPr/>
        </p:nvPicPr>
        <p:blipFill>
          <a:blip r:embed="rId3">
            <a:alphaModFix/>
          </a:blip>
          <a:stretch>
            <a:fillRect/>
          </a:stretch>
        </p:blipFill>
        <p:spPr>
          <a:xfrm>
            <a:off x="4035725" y="642762"/>
            <a:ext cx="4764499" cy="3870650"/>
          </a:xfrm>
          <a:prstGeom prst="rect">
            <a:avLst/>
          </a:prstGeom>
          <a:noFill/>
          <a:ln>
            <a:noFill/>
          </a:ln>
        </p:spPr>
      </p:pic>
      <p:sp>
        <p:nvSpPr>
          <p:cNvPr id="711" name="Google Shape;711;p106"/>
          <p:cNvSpPr txBox="1"/>
          <p:nvPr/>
        </p:nvSpPr>
        <p:spPr>
          <a:xfrm>
            <a:off x="5954475" y="3463100"/>
            <a:ext cx="927000" cy="33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300">
                <a:solidFill>
                  <a:srgbClr val="FFFFFF"/>
                </a:solidFill>
                <a:latin typeface="Lato"/>
                <a:ea typeface="Lato"/>
                <a:cs typeface="Lato"/>
                <a:sym typeface="Lato"/>
              </a:rPr>
              <a:t>Umbraco CMS</a:t>
            </a:r>
            <a:endParaRPr b="1" sz="1300">
              <a:solidFill>
                <a:srgbClr val="FFFFFF"/>
              </a:solidFill>
              <a:latin typeface="Lato"/>
              <a:ea typeface="Lato"/>
              <a:cs typeface="Lato"/>
              <a:sym typeface="Lato"/>
            </a:endParaRPr>
          </a:p>
        </p:txBody>
      </p:sp>
      <p:sp>
        <p:nvSpPr>
          <p:cNvPr id="712" name="Google Shape;712;p106"/>
          <p:cNvSpPr txBox="1"/>
          <p:nvPr/>
        </p:nvSpPr>
        <p:spPr>
          <a:xfrm>
            <a:off x="5803950" y="2255150"/>
            <a:ext cx="682200" cy="488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b="1" lang="en" sz="1000">
                <a:solidFill>
                  <a:srgbClr val="FFFFFF"/>
                </a:solidFill>
                <a:latin typeface="Lato"/>
                <a:ea typeface="Lato"/>
                <a:cs typeface="Lato"/>
                <a:sym typeface="Lato"/>
              </a:rPr>
              <a:t>Personalization</a:t>
            </a:r>
            <a:endParaRPr b="1" sz="1000">
              <a:solidFill>
                <a:srgbClr val="FFFFFF"/>
              </a:solidFill>
              <a:latin typeface="Lato"/>
              <a:ea typeface="Lato"/>
              <a:cs typeface="Lato"/>
              <a:sym typeface="Lato"/>
            </a:endParaRPr>
          </a:p>
        </p:txBody>
      </p:sp>
      <p:sp>
        <p:nvSpPr>
          <p:cNvPr id="713" name="Google Shape;713;p106"/>
          <p:cNvSpPr txBox="1"/>
          <p:nvPr/>
        </p:nvSpPr>
        <p:spPr>
          <a:xfrm>
            <a:off x="6409675" y="2844500"/>
            <a:ext cx="682200" cy="33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Lato"/>
                <a:ea typeface="Lato"/>
                <a:cs typeface="Lato"/>
                <a:sym typeface="Lato"/>
              </a:rPr>
              <a:t>Com</a:t>
            </a:r>
            <a:br>
              <a:rPr b="1" lang="en" sz="1300">
                <a:latin typeface="Lato"/>
                <a:ea typeface="Lato"/>
                <a:cs typeface="Lato"/>
                <a:sym typeface="Lato"/>
              </a:rPr>
            </a:br>
            <a:r>
              <a:rPr b="1" lang="en" sz="1300">
                <a:latin typeface="Lato"/>
                <a:ea typeface="Lato"/>
                <a:cs typeface="Lato"/>
                <a:sym typeface="Lato"/>
              </a:rPr>
              <a:t>merce</a:t>
            </a:r>
            <a:endParaRPr b="1" sz="1300">
              <a:latin typeface="Lato"/>
              <a:ea typeface="Lato"/>
              <a:cs typeface="Lato"/>
              <a:sym typeface="Lato"/>
            </a:endParaRPr>
          </a:p>
        </p:txBody>
      </p:sp>
      <p:sp>
        <p:nvSpPr>
          <p:cNvPr id="714" name="Google Shape;714;p106"/>
          <p:cNvSpPr txBox="1"/>
          <p:nvPr/>
        </p:nvSpPr>
        <p:spPr>
          <a:xfrm rot="2701939">
            <a:off x="6312302" y="2375488"/>
            <a:ext cx="1504016" cy="33135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latin typeface="Lato"/>
                <a:ea typeface="Lato"/>
                <a:cs typeface="Lato"/>
                <a:sym typeface="Lato"/>
              </a:rPr>
              <a:t>Marketing autom.</a:t>
            </a:r>
            <a:endParaRPr b="1" sz="1000">
              <a:latin typeface="Lato"/>
              <a:ea typeface="Lato"/>
              <a:cs typeface="Lato"/>
              <a:sym typeface="Lato"/>
            </a:endParaRPr>
          </a:p>
        </p:txBody>
      </p:sp>
      <p:sp>
        <p:nvSpPr>
          <p:cNvPr id="715" name="Google Shape;715;p106"/>
          <p:cNvSpPr txBox="1"/>
          <p:nvPr/>
        </p:nvSpPr>
        <p:spPr>
          <a:xfrm rot="-2404594">
            <a:off x="6000679" y="872756"/>
            <a:ext cx="682188" cy="366638"/>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Lato"/>
                <a:ea typeface="Lato"/>
                <a:cs typeface="Lato"/>
                <a:sym typeface="Lato"/>
              </a:rPr>
              <a:t>...</a:t>
            </a:r>
            <a:endParaRPr b="1" sz="3000">
              <a:solidFill>
                <a:srgbClr val="FFFFFF"/>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EBE6"/>
        </a:solidFill>
      </p:bgPr>
    </p:bg>
    <p:spTree>
      <p:nvGrpSpPr>
        <p:cNvPr id="719" name="Shape 719"/>
        <p:cNvGrpSpPr/>
        <p:nvPr/>
      </p:nvGrpSpPr>
      <p:grpSpPr>
        <a:xfrm>
          <a:off x="0" y="0"/>
          <a:ext cx="0" cy="0"/>
          <a:chOff x="0" y="0"/>
          <a:chExt cx="0" cy="0"/>
        </a:xfrm>
      </p:grpSpPr>
      <p:sp>
        <p:nvSpPr>
          <p:cNvPr id="720" name="Google Shape;720;p107"/>
          <p:cNvSpPr/>
          <p:nvPr/>
        </p:nvSpPr>
        <p:spPr>
          <a:xfrm>
            <a:off x="4960475" y="0"/>
            <a:ext cx="4183500" cy="5143500"/>
          </a:xfrm>
          <a:prstGeom prst="rect">
            <a:avLst/>
          </a:prstGeom>
          <a:solidFill>
            <a:srgbClr val="1C264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07"/>
          <p:cNvSpPr txBox="1"/>
          <p:nvPr/>
        </p:nvSpPr>
        <p:spPr>
          <a:xfrm>
            <a:off x="5725300" y="2692187"/>
            <a:ext cx="1343400" cy="965700"/>
          </a:xfrm>
          <a:prstGeom prst="rect">
            <a:avLst/>
          </a:prstGeom>
          <a:solidFill>
            <a:srgbClr val="F5C1BC"/>
          </a:solidFill>
          <a:ln>
            <a:noFill/>
          </a:ln>
        </p:spPr>
        <p:txBody>
          <a:bodyPr anchorCtr="0" anchor="t" bIns="0" lIns="0" spcFirstLastPara="1" rIns="0" wrap="square" tIns="4025">
            <a:noAutofit/>
          </a:bodyPr>
          <a:lstStyle/>
          <a:p>
            <a:pPr indent="0" lvl="0" marL="0" marR="0" rtl="0" algn="l">
              <a:lnSpc>
                <a:spcPct val="100000"/>
              </a:lnSpc>
              <a:spcBef>
                <a:spcPts val="0"/>
              </a:spcBef>
              <a:spcAft>
                <a:spcPts val="0"/>
              </a:spcAft>
              <a:buNone/>
            </a:pPr>
            <a:r>
              <a:t/>
            </a:r>
            <a:endParaRPr sz="2500">
              <a:solidFill>
                <a:schemeClr val="dk1"/>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None/>
            </a:pPr>
            <a:r>
              <a:rPr lang="en" sz="1200">
                <a:solidFill>
                  <a:srgbClr val="3549AE"/>
                </a:solidFill>
                <a:latin typeface="Lato Black"/>
                <a:ea typeface="Lato Black"/>
                <a:cs typeface="Lato Black"/>
                <a:sym typeface="Lato Black"/>
              </a:rPr>
              <a:t>24%</a:t>
            </a:r>
            <a:endParaRPr baseline="30000" sz="1200">
              <a:solidFill>
                <a:srgbClr val="3549AE"/>
              </a:solidFill>
              <a:latin typeface="Lato Black"/>
              <a:ea typeface="Lato Black"/>
              <a:cs typeface="Lato Black"/>
              <a:sym typeface="Lato Black"/>
            </a:endParaRPr>
          </a:p>
        </p:txBody>
      </p:sp>
      <p:sp>
        <p:nvSpPr>
          <p:cNvPr id="722" name="Google Shape;722;p107"/>
          <p:cNvSpPr txBox="1"/>
          <p:nvPr/>
        </p:nvSpPr>
        <p:spPr>
          <a:xfrm>
            <a:off x="5464325" y="517300"/>
            <a:ext cx="3304200" cy="747000"/>
          </a:xfrm>
          <a:prstGeom prst="rect">
            <a:avLst/>
          </a:prstGeom>
          <a:noFill/>
          <a:ln>
            <a:noFill/>
          </a:ln>
        </p:spPr>
        <p:txBody>
          <a:bodyPr anchorCtr="0" anchor="t" bIns="0" lIns="0" spcFirstLastPara="1" rIns="0" wrap="square" tIns="8075">
            <a:spAutoFit/>
          </a:bodyPr>
          <a:lstStyle/>
          <a:p>
            <a:pPr indent="0" lvl="0" marL="12700" marR="0" rtl="0" algn="l">
              <a:lnSpc>
                <a:spcPct val="150000"/>
              </a:lnSpc>
              <a:spcBef>
                <a:spcPts val="0"/>
              </a:spcBef>
              <a:spcAft>
                <a:spcPts val="0"/>
              </a:spcAft>
              <a:buNone/>
            </a:pPr>
            <a:r>
              <a:rPr lang="en" sz="1200">
                <a:solidFill>
                  <a:schemeClr val="lt1"/>
                </a:solidFill>
                <a:latin typeface="Lato"/>
                <a:ea typeface="Lato"/>
                <a:cs typeface="Lato"/>
                <a:sym typeface="Lato"/>
              </a:rPr>
              <a:t>Best of breed CMS that supports pick and mix your prefered mar tech tools. This is increasingly preferred  over integrated suite solutions</a:t>
            </a:r>
            <a:endParaRPr sz="1200">
              <a:solidFill>
                <a:schemeClr val="lt1"/>
              </a:solidFill>
              <a:latin typeface="Lato"/>
              <a:ea typeface="Lato"/>
              <a:cs typeface="Lato"/>
              <a:sym typeface="Lato"/>
            </a:endParaRPr>
          </a:p>
        </p:txBody>
      </p:sp>
      <p:sp>
        <p:nvSpPr>
          <p:cNvPr id="723" name="Google Shape;723;p107"/>
          <p:cNvSpPr txBox="1"/>
          <p:nvPr/>
        </p:nvSpPr>
        <p:spPr>
          <a:xfrm>
            <a:off x="6239799" y="3702887"/>
            <a:ext cx="314400" cy="146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900">
                <a:solidFill>
                  <a:schemeClr val="lt1"/>
                </a:solidFill>
                <a:latin typeface="Lato"/>
                <a:ea typeface="Lato"/>
                <a:cs typeface="Lato"/>
                <a:sym typeface="Lato"/>
              </a:rPr>
              <a:t>2018</a:t>
            </a:r>
            <a:endParaRPr sz="900">
              <a:solidFill>
                <a:schemeClr val="lt1"/>
              </a:solidFill>
              <a:latin typeface="Lato"/>
              <a:ea typeface="Lato"/>
              <a:cs typeface="Lato"/>
              <a:sym typeface="Lato"/>
            </a:endParaRPr>
          </a:p>
        </p:txBody>
      </p:sp>
      <p:sp>
        <p:nvSpPr>
          <p:cNvPr id="724" name="Google Shape;724;p107"/>
          <p:cNvSpPr txBox="1"/>
          <p:nvPr/>
        </p:nvSpPr>
        <p:spPr>
          <a:xfrm>
            <a:off x="7660399" y="3702887"/>
            <a:ext cx="314400" cy="146700"/>
          </a:xfrm>
          <a:prstGeom prst="rect">
            <a:avLst/>
          </a:prstGeom>
          <a:noFill/>
          <a:ln>
            <a:noFill/>
          </a:ln>
        </p:spPr>
        <p:txBody>
          <a:bodyPr anchorCtr="0" anchor="t" bIns="0" lIns="0" spcFirstLastPara="1" rIns="0" wrap="square" tIns="8075">
            <a:spAutoFit/>
          </a:bodyPr>
          <a:lstStyle/>
          <a:p>
            <a:pPr indent="0" lvl="0" marL="12700" marR="0" rtl="0" algn="l">
              <a:lnSpc>
                <a:spcPct val="100000"/>
              </a:lnSpc>
              <a:spcBef>
                <a:spcPts val="0"/>
              </a:spcBef>
              <a:spcAft>
                <a:spcPts val="0"/>
              </a:spcAft>
              <a:buNone/>
            </a:pPr>
            <a:r>
              <a:rPr lang="en" sz="900">
                <a:solidFill>
                  <a:schemeClr val="lt1"/>
                </a:solidFill>
                <a:latin typeface="Lato"/>
                <a:ea typeface="Lato"/>
                <a:cs typeface="Lato"/>
                <a:sym typeface="Lato"/>
              </a:rPr>
              <a:t>2019</a:t>
            </a:r>
            <a:endParaRPr sz="900">
              <a:solidFill>
                <a:schemeClr val="lt1"/>
              </a:solidFill>
              <a:latin typeface="Lato"/>
              <a:ea typeface="Lato"/>
              <a:cs typeface="Lato"/>
              <a:sym typeface="Lato"/>
            </a:endParaRPr>
          </a:p>
        </p:txBody>
      </p:sp>
      <p:sp>
        <p:nvSpPr>
          <p:cNvPr id="725" name="Google Shape;725;p107"/>
          <p:cNvSpPr txBox="1"/>
          <p:nvPr/>
        </p:nvSpPr>
        <p:spPr>
          <a:xfrm>
            <a:off x="6002075" y="2079825"/>
            <a:ext cx="2100300" cy="346800"/>
          </a:xfrm>
          <a:prstGeom prst="rect">
            <a:avLst/>
          </a:prstGeom>
          <a:noFill/>
          <a:ln>
            <a:noFill/>
          </a:ln>
        </p:spPr>
        <p:txBody>
          <a:bodyPr anchorCtr="0" anchor="t" bIns="0" lIns="0" spcFirstLastPara="1" rIns="0" wrap="square" tIns="8075">
            <a:spAutoFit/>
          </a:bodyPr>
          <a:lstStyle/>
          <a:p>
            <a:pPr indent="0" lvl="0" marL="25400" marR="0" rtl="0" algn="ctr">
              <a:lnSpc>
                <a:spcPct val="100000"/>
              </a:lnSpc>
              <a:spcBef>
                <a:spcPts val="0"/>
              </a:spcBef>
              <a:spcAft>
                <a:spcPts val="0"/>
              </a:spcAft>
              <a:buNone/>
            </a:pPr>
            <a:r>
              <a:rPr lang="en" sz="1100">
                <a:solidFill>
                  <a:schemeClr val="lt1"/>
                </a:solidFill>
                <a:latin typeface="Lato"/>
                <a:ea typeface="Lato"/>
                <a:cs typeface="Lato"/>
                <a:sym typeface="Lato"/>
              </a:rPr>
              <a:t>Enterprises with strong preference for integrated Suite</a:t>
            </a:r>
            <a:r>
              <a:rPr baseline="30000" lang="en" sz="1100">
                <a:solidFill>
                  <a:schemeClr val="lt1"/>
                </a:solidFill>
                <a:latin typeface="Lato"/>
                <a:ea typeface="Lato"/>
                <a:cs typeface="Lato"/>
                <a:sym typeface="Lato"/>
              </a:rPr>
              <a:t>(1)</a:t>
            </a:r>
            <a:endParaRPr baseline="30000" sz="1100">
              <a:solidFill>
                <a:schemeClr val="lt1"/>
              </a:solidFill>
              <a:latin typeface="Lato"/>
              <a:ea typeface="Lato"/>
              <a:cs typeface="Lato"/>
              <a:sym typeface="Lato"/>
            </a:endParaRPr>
          </a:p>
        </p:txBody>
      </p:sp>
      <p:sp>
        <p:nvSpPr>
          <p:cNvPr id="726" name="Google Shape;726;p107"/>
          <p:cNvSpPr txBox="1"/>
          <p:nvPr/>
        </p:nvSpPr>
        <p:spPr>
          <a:xfrm>
            <a:off x="6158220" y="4118006"/>
            <a:ext cx="1916400" cy="100500"/>
          </a:xfrm>
          <a:prstGeom prst="rect">
            <a:avLst/>
          </a:prstGeom>
          <a:noFill/>
          <a:ln>
            <a:noFill/>
          </a:ln>
        </p:spPr>
        <p:txBody>
          <a:bodyPr anchorCtr="0" anchor="t" bIns="0" lIns="0" spcFirstLastPara="1" rIns="0" wrap="square" tIns="8075">
            <a:spAutoFit/>
          </a:bodyPr>
          <a:lstStyle/>
          <a:p>
            <a:pPr indent="0" lvl="0" marL="12700" marR="0" rtl="0" algn="ctr">
              <a:lnSpc>
                <a:spcPct val="100000"/>
              </a:lnSpc>
              <a:spcBef>
                <a:spcPts val="0"/>
              </a:spcBef>
              <a:spcAft>
                <a:spcPts val="0"/>
              </a:spcAft>
              <a:buNone/>
            </a:pPr>
            <a:r>
              <a:rPr lang="en" sz="600">
                <a:solidFill>
                  <a:schemeClr val="lt1"/>
                </a:solidFill>
                <a:latin typeface="Arial"/>
                <a:ea typeface="Arial"/>
                <a:cs typeface="Arial"/>
                <a:sym typeface="Arial"/>
              </a:rPr>
              <a:t>Source: 1) Gartner 2019 Marketing Technology Survey</a:t>
            </a:r>
            <a:endParaRPr sz="600">
              <a:solidFill>
                <a:schemeClr val="lt1"/>
              </a:solidFill>
              <a:latin typeface="Arial"/>
              <a:ea typeface="Arial"/>
              <a:cs typeface="Arial"/>
              <a:sym typeface="Arial"/>
            </a:endParaRPr>
          </a:p>
        </p:txBody>
      </p:sp>
      <p:sp>
        <p:nvSpPr>
          <p:cNvPr id="727" name="Google Shape;727;p107"/>
          <p:cNvSpPr txBox="1"/>
          <p:nvPr/>
        </p:nvSpPr>
        <p:spPr>
          <a:xfrm>
            <a:off x="547000" y="517300"/>
            <a:ext cx="3941700" cy="4151100"/>
          </a:xfrm>
          <a:prstGeom prst="rect">
            <a:avLst/>
          </a:prstGeom>
          <a:noFill/>
          <a:ln>
            <a:noFill/>
          </a:ln>
        </p:spPr>
        <p:txBody>
          <a:bodyPr anchorCtr="0" anchor="t" bIns="0" lIns="0" spcFirstLastPara="1" rIns="0" wrap="square" tIns="8075">
            <a:spAutoFit/>
          </a:bodyPr>
          <a:lstStyle/>
          <a:p>
            <a:pPr indent="0" lvl="0" marL="12700" marR="0" rtl="0" algn="l">
              <a:lnSpc>
                <a:spcPct val="117500"/>
              </a:lnSpc>
              <a:spcBef>
                <a:spcPts val="0"/>
              </a:spcBef>
              <a:spcAft>
                <a:spcPts val="0"/>
              </a:spcAft>
              <a:buNone/>
            </a:pPr>
            <a:r>
              <a:rPr lang="en">
                <a:solidFill>
                  <a:srgbClr val="3549AE"/>
                </a:solidFill>
                <a:latin typeface="Lato Black"/>
                <a:ea typeface="Lato Black"/>
                <a:cs typeface="Lato Black"/>
                <a:sym typeface="Lato Black"/>
              </a:rPr>
              <a:t>The benefits</a:t>
            </a:r>
            <a:r>
              <a:rPr lang="en">
                <a:solidFill>
                  <a:srgbClr val="3549AE"/>
                </a:solidFill>
                <a:latin typeface="Lato Black"/>
                <a:ea typeface="Lato Black"/>
                <a:cs typeface="Lato Black"/>
                <a:sym typeface="Lato Black"/>
              </a:rPr>
              <a:t> </a:t>
            </a:r>
            <a:r>
              <a:rPr lang="en">
                <a:solidFill>
                  <a:srgbClr val="3549AE"/>
                </a:solidFill>
                <a:latin typeface="Lato Black"/>
                <a:ea typeface="Lato Black"/>
                <a:cs typeface="Lato Black"/>
                <a:sym typeface="Lato Black"/>
              </a:rPr>
              <a:t>of Best of Breed</a:t>
            </a:r>
            <a:endParaRPr>
              <a:solidFill>
                <a:srgbClr val="3549AE"/>
              </a:solidFill>
              <a:latin typeface="Lato Black"/>
              <a:ea typeface="Lato Black"/>
              <a:cs typeface="Lato Black"/>
              <a:sym typeface="Lato Black"/>
            </a:endParaRPr>
          </a:p>
          <a:p>
            <a:pPr indent="0" lvl="0" marL="12700" marR="0" rtl="0" algn="l">
              <a:lnSpc>
                <a:spcPct val="117500"/>
              </a:lnSpc>
              <a:spcBef>
                <a:spcPts val="0"/>
              </a:spcBef>
              <a:spcAft>
                <a:spcPts val="0"/>
              </a:spcAft>
              <a:buNone/>
            </a:pPr>
            <a:r>
              <a:t/>
            </a:r>
            <a:endParaRPr sz="400">
              <a:solidFill>
                <a:srgbClr val="3549AE"/>
              </a:solidFill>
              <a:latin typeface="Lato Black"/>
              <a:ea typeface="Lato Black"/>
              <a:cs typeface="Lato Black"/>
              <a:sym typeface="Lato Black"/>
            </a:endParaRPr>
          </a:p>
          <a:p>
            <a:pPr indent="-304800" lvl="0" marL="320040" marR="0" rtl="0" algn="l">
              <a:lnSpc>
                <a:spcPct val="1175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Access to highly specialized products and services</a:t>
            </a:r>
            <a:br>
              <a:rPr lang="en" sz="1200">
                <a:solidFill>
                  <a:schemeClr val="dk1"/>
                </a:solidFill>
                <a:latin typeface="Lato"/>
                <a:ea typeface="Lato"/>
                <a:cs typeface="Lato"/>
                <a:sym typeface="Lato"/>
              </a:rPr>
            </a:br>
            <a:endParaRPr sz="400">
              <a:solidFill>
                <a:schemeClr val="dk1"/>
              </a:solidFill>
              <a:latin typeface="Lato"/>
              <a:ea typeface="Lato"/>
              <a:cs typeface="Lato"/>
              <a:sym typeface="Lato"/>
            </a:endParaRPr>
          </a:p>
          <a:p>
            <a:pPr indent="-304800" lvl="0" marL="320040" marR="0" rtl="0" algn="l">
              <a:lnSpc>
                <a:spcPct val="1175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Cloud and SaaS delivery models are facilitating a new-wave of opportunities for faster implementation of best  of breed software</a:t>
            </a:r>
            <a:br>
              <a:rPr lang="en" sz="1200">
                <a:solidFill>
                  <a:schemeClr val="dk1"/>
                </a:solidFill>
                <a:latin typeface="Lato"/>
                <a:ea typeface="Lato"/>
                <a:cs typeface="Lato"/>
                <a:sym typeface="Lato"/>
              </a:rPr>
            </a:br>
            <a:endParaRPr sz="400">
              <a:solidFill>
                <a:schemeClr val="dk1"/>
              </a:solidFill>
              <a:latin typeface="Lato"/>
              <a:ea typeface="Lato"/>
              <a:cs typeface="Lato"/>
              <a:sym typeface="Lato"/>
            </a:endParaRPr>
          </a:p>
          <a:p>
            <a:pPr indent="-304800" lvl="0" marL="320040" rtl="0" algn="l">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Greater commercial leverage and reduced risk</a:t>
            </a:r>
            <a:br>
              <a:rPr lang="en" sz="1200">
                <a:solidFill>
                  <a:schemeClr val="dk1"/>
                </a:solidFill>
                <a:latin typeface="Lato"/>
                <a:ea typeface="Lato"/>
                <a:cs typeface="Lato"/>
                <a:sym typeface="Lato"/>
              </a:rPr>
            </a:br>
            <a:endParaRPr sz="600">
              <a:solidFill>
                <a:schemeClr val="dk1"/>
              </a:solidFill>
              <a:latin typeface="Lato"/>
              <a:ea typeface="Lato"/>
              <a:cs typeface="Lato"/>
              <a:sym typeface="Lato"/>
            </a:endParaRPr>
          </a:p>
          <a:p>
            <a:pPr indent="-304800" lvl="0" marL="320040" rtl="0" algn="l">
              <a:lnSpc>
                <a:spcPct val="1181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Integration-platform-as-a-service vendors offer an  accelerated and reduced-risk path to adopting robust  and secure integration capability</a:t>
            </a:r>
            <a:endParaRPr sz="1100">
              <a:solidFill>
                <a:schemeClr val="dk1"/>
              </a:solidFill>
              <a:latin typeface="Lato"/>
              <a:ea typeface="Lato"/>
              <a:cs typeface="Lato"/>
              <a:sym typeface="Lato"/>
            </a:endParaRPr>
          </a:p>
          <a:p>
            <a:pPr indent="0" lvl="0" marL="0" rtl="0" algn="l">
              <a:lnSpc>
                <a:spcPct val="118100"/>
              </a:lnSpc>
              <a:spcBef>
                <a:spcPts val="0"/>
              </a:spcBef>
              <a:spcAft>
                <a:spcPts val="0"/>
              </a:spcAft>
              <a:buNone/>
            </a:pPr>
            <a:r>
              <a:t/>
            </a:r>
            <a:endParaRPr sz="800">
              <a:solidFill>
                <a:srgbClr val="3549AE"/>
              </a:solidFill>
              <a:latin typeface="Lato Black"/>
              <a:ea typeface="Lato Black"/>
              <a:cs typeface="Lato Black"/>
              <a:sym typeface="Lato Black"/>
            </a:endParaRPr>
          </a:p>
          <a:p>
            <a:pPr indent="0" lvl="0" marL="12700" rtl="0" algn="l">
              <a:lnSpc>
                <a:spcPct val="117500"/>
              </a:lnSpc>
              <a:spcBef>
                <a:spcPts val="0"/>
              </a:spcBef>
              <a:spcAft>
                <a:spcPts val="0"/>
              </a:spcAft>
              <a:buNone/>
            </a:pPr>
            <a:r>
              <a:rPr lang="en">
                <a:solidFill>
                  <a:srgbClr val="3549AE"/>
                </a:solidFill>
                <a:latin typeface="Lato Black"/>
                <a:ea typeface="Lato Black"/>
                <a:cs typeface="Lato Black"/>
                <a:sym typeface="Lato Black"/>
              </a:rPr>
              <a:t>Umbraco is a Best of Breed CMS player</a:t>
            </a:r>
            <a:endParaRPr>
              <a:solidFill>
                <a:srgbClr val="3549AE"/>
              </a:solidFill>
              <a:latin typeface="Lato Black"/>
              <a:ea typeface="Lato Black"/>
              <a:cs typeface="Lato Black"/>
              <a:sym typeface="Lato Black"/>
            </a:endParaRPr>
          </a:p>
          <a:p>
            <a:pPr indent="0" lvl="0" marL="0" rtl="0" algn="l">
              <a:lnSpc>
                <a:spcPct val="118100"/>
              </a:lnSpc>
              <a:spcBef>
                <a:spcPts val="0"/>
              </a:spcBef>
              <a:spcAft>
                <a:spcPts val="0"/>
              </a:spcAft>
              <a:buNone/>
            </a:pPr>
            <a:r>
              <a:t/>
            </a:r>
            <a:endParaRPr sz="400">
              <a:solidFill>
                <a:srgbClr val="3549AE"/>
              </a:solidFill>
              <a:latin typeface="Lato"/>
              <a:ea typeface="Lato"/>
              <a:cs typeface="Lato"/>
              <a:sym typeface="Lato"/>
            </a:endParaRPr>
          </a:p>
          <a:p>
            <a:pPr indent="-304800" lvl="0" marL="320040" rtl="0" algn="l">
              <a:lnSpc>
                <a:spcPct val="1181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Umbraco is the only open-source best of breed CMS for DXP solutions in the Microsoft space</a:t>
            </a:r>
            <a:endParaRPr sz="1100">
              <a:solidFill>
                <a:schemeClr val="dk1"/>
              </a:solidFill>
              <a:latin typeface="Lato"/>
              <a:ea typeface="Lato"/>
              <a:cs typeface="Lato"/>
              <a:sym typeface="Lato"/>
            </a:endParaRPr>
          </a:p>
          <a:p>
            <a:pPr indent="0" lvl="0" marL="0" rtl="0" algn="l">
              <a:lnSpc>
                <a:spcPct val="118100"/>
              </a:lnSpc>
              <a:spcBef>
                <a:spcPts val="0"/>
              </a:spcBef>
              <a:spcAft>
                <a:spcPts val="0"/>
              </a:spcAft>
              <a:buNone/>
            </a:pPr>
            <a:r>
              <a:t/>
            </a:r>
            <a:endParaRPr sz="800">
              <a:solidFill>
                <a:schemeClr val="dk1"/>
              </a:solidFill>
              <a:latin typeface="Lato"/>
              <a:ea typeface="Lato"/>
              <a:cs typeface="Lato"/>
              <a:sym typeface="Lato"/>
            </a:endParaRPr>
          </a:p>
          <a:p>
            <a:pPr indent="0" lvl="0" marL="12700" rtl="0" algn="l">
              <a:lnSpc>
                <a:spcPct val="117500"/>
              </a:lnSpc>
              <a:spcBef>
                <a:spcPts val="0"/>
              </a:spcBef>
              <a:spcAft>
                <a:spcPts val="0"/>
              </a:spcAft>
              <a:buNone/>
            </a:pPr>
            <a:r>
              <a:rPr lang="en">
                <a:solidFill>
                  <a:srgbClr val="3549AE"/>
                </a:solidFill>
                <a:latin typeface="Lato Black"/>
                <a:ea typeface="Lato Black"/>
                <a:cs typeface="Lato Black"/>
                <a:sym typeface="Lato Black"/>
              </a:rPr>
              <a:t>Customizable CMS platform for DXP</a:t>
            </a:r>
            <a:br>
              <a:rPr lang="en">
                <a:solidFill>
                  <a:srgbClr val="3549AE"/>
                </a:solidFill>
                <a:latin typeface="Lato Black"/>
                <a:ea typeface="Lato Black"/>
                <a:cs typeface="Lato Black"/>
                <a:sym typeface="Lato Black"/>
              </a:rPr>
            </a:br>
            <a:endParaRPr sz="400">
              <a:solidFill>
                <a:srgbClr val="3549AE"/>
              </a:solidFill>
              <a:latin typeface="Lato Black"/>
              <a:ea typeface="Lato Black"/>
              <a:cs typeface="Lato Black"/>
              <a:sym typeface="Lato Black"/>
            </a:endParaRPr>
          </a:p>
          <a:p>
            <a:pPr indent="-304800" lvl="0" marL="320040" rtl="0" algn="l">
              <a:lnSpc>
                <a:spcPct val="117500"/>
              </a:lnSpc>
              <a:spcBef>
                <a:spcPts val="0"/>
              </a:spcBef>
              <a:spcAft>
                <a:spcPts val="0"/>
              </a:spcAft>
              <a:buClr>
                <a:schemeClr val="accent1"/>
              </a:buClr>
              <a:buSzPts val="1200"/>
              <a:buFont typeface="Lato"/>
              <a:buChar char="●"/>
            </a:pPr>
            <a:r>
              <a:rPr lang="en" sz="1100">
                <a:solidFill>
                  <a:schemeClr val="dk1"/>
                </a:solidFill>
                <a:latin typeface="Lato"/>
                <a:ea typeface="Lato"/>
                <a:cs typeface="Lato"/>
                <a:sym typeface="Lato"/>
              </a:rPr>
              <a:t>Umbraco is built as a customizable CMS platform upon which  additional functionalities and integrations can be added  enabling a complete customized DXP solution</a:t>
            </a:r>
            <a:endParaRPr sz="1700">
              <a:solidFill>
                <a:schemeClr val="dk1"/>
              </a:solidFill>
              <a:latin typeface="Lato"/>
              <a:ea typeface="Lato"/>
              <a:cs typeface="Lato"/>
              <a:sym typeface="Lato"/>
            </a:endParaRPr>
          </a:p>
        </p:txBody>
      </p:sp>
      <p:sp>
        <p:nvSpPr>
          <p:cNvPr id="728" name="Google Shape;728;p107"/>
          <p:cNvSpPr txBox="1"/>
          <p:nvPr/>
        </p:nvSpPr>
        <p:spPr>
          <a:xfrm>
            <a:off x="7145900" y="3316412"/>
            <a:ext cx="1343400" cy="341400"/>
          </a:xfrm>
          <a:prstGeom prst="rect">
            <a:avLst/>
          </a:prstGeom>
          <a:solidFill>
            <a:srgbClr val="F4C1BC"/>
          </a:solidFill>
          <a:ln>
            <a:noFill/>
          </a:ln>
        </p:spPr>
        <p:txBody>
          <a:bodyPr anchorCtr="0" anchor="t" bIns="0" lIns="0" spcFirstLastPara="1" rIns="0" wrap="square" tIns="4025">
            <a:noAutofit/>
          </a:bodyPr>
          <a:lstStyle/>
          <a:p>
            <a:pPr indent="0" lvl="0" marL="0" rtl="0" algn="ctr">
              <a:spcBef>
                <a:spcPts val="0"/>
              </a:spcBef>
              <a:spcAft>
                <a:spcPts val="0"/>
              </a:spcAft>
              <a:buNone/>
            </a:pPr>
            <a:r>
              <a:t/>
            </a:r>
            <a:endParaRPr sz="500">
              <a:solidFill>
                <a:srgbClr val="3549AE"/>
              </a:solidFill>
              <a:latin typeface="Lato Black"/>
              <a:ea typeface="Lato Black"/>
              <a:cs typeface="Lato Black"/>
              <a:sym typeface="Lato Black"/>
            </a:endParaRPr>
          </a:p>
          <a:p>
            <a:pPr indent="0" lvl="0" marL="0" rtl="0" algn="ctr">
              <a:spcBef>
                <a:spcPts val="0"/>
              </a:spcBef>
              <a:spcAft>
                <a:spcPts val="0"/>
              </a:spcAft>
              <a:buClr>
                <a:schemeClr val="dk1"/>
              </a:buClr>
              <a:buFont typeface="Arial"/>
              <a:buNone/>
            </a:pPr>
            <a:r>
              <a:rPr lang="en" sz="1200">
                <a:solidFill>
                  <a:srgbClr val="3549AE"/>
                </a:solidFill>
                <a:latin typeface="Lato Black"/>
                <a:ea typeface="Lato Black"/>
                <a:cs typeface="Lato Black"/>
                <a:sym typeface="Lato Black"/>
              </a:rPr>
              <a:t>8</a:t>
            </a:r>
            <a:r>
              <a:rPr lang="en" sz="1200">
                <a:solidFill>
                  <a:srgbClr val="3549AE"/>
                </a:solidFill>
                <a:latin typeface="Lato Black"/>
                <a:ea typeface="Lato Black"/>
                <a:cs typeface="Lato Black"/>
                <a:sym typeface="Lato Black"/>
              </a:rPr>
              <a:t>%</a:t>
            </a:r>
            <a:endParaRPr baseline="30000" sz="1700">
              <a:solidFill>
                <a:schemeClr val="dk1"/>
              </a:solidFill>
              <a:latin typeface="Arial"/>
              <a:ea typeface="Arial"/>
              <a:cs typeface="Arial"/>
              <a:sym typeface="Arial"/>
            </a:endParaRPr>
          </a:p>
        </p:txBody>
      </p:sp>
      <p:cxnSp>
        <p:nvCxnSpPr>
          <p:cNvPr id="729" name="Google Shape;729;p107"/>
          <p:cNvCxnSpPr/>
          <p:nvPr/>
        </p:nvCxnSpPr>
        <p:spPr>
          <a:xfrm>
            <a:off x="5506425" y="3653712"/>
            <a:ext cx="3137100" cy="0"/>
          </a:xfrm>
          <a:prstGeom prst="straightConnector1">
            <a:avLst/>
          </a:prstGeom>
          <a:noFill/>
          <a:ln cap="flat" cmpd="sng" w="9525">
            <a:solidFill>
              <a:schemeClr val="lt1"/>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